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2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63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C3E04-433A-014F-5514-71C8C651D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38D0A25-5B41-743C-703C-F53559B476C3}"/>
              </a:ext>
            </a:extLst>
          </p:cNvPr>
          <p:cNvGrpSpPr/>
          <p:nvPr/>
        </p:nvGrpSpPr>
        <p:grpSpPr>
          <a:xfrm>
            <a:off x="7239001" y="878117"/>
            <a:ext cx="1559586" cy="2516482"/>
            <a:chOff x="7349889" y="1057043"/>
            <a:chExt cx="1337809" cy="215863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558E554-CB29-00F4-36F3-5DEFE868D37B}"/>
                </a:ext>
              </a:extLst>
            </p:cNvPr>
            <p:cNvSpPr/>
            <p:nvPr/>
          </p:nvSpPr>
          <p:spPr>
            <a:xfrm rot="9000000" flipH="1">
              <a:off x="7960448" y="1057043"/>
              <a:ext cx="336243" cy="1585366"/>
            </a:xfrm>
            <a:custGeom>
              <a:avLst/>
              <a:gdLst>
                <a:gd name="csX0" fmla="*/ 157832 w 643101"/>
                <a:gd name="csY0" fmla="*/ 271631 h 3032187"/>
                <a:gd name="csX1" fmla="*/ 481589 w 643101"/>
                <a:gd name="csY1" fmla="*/ 271631 h 3032187"/>
                <a:gd name="csX2" fmla="*/ 596587 w 643101"/>
                <a:gd name="csY2" fmla="*/ 673407 h 3032187"/>
                <a:gd name="csX3" fmla="*/ 611707 w 643101"/>
                <a:gd name="csY3" fmla="*/ 683602 h 3032187"/>
                <a:gd name="csX4" fmla="*/ 643101 w 643101"/>
                <a:gd name="csY4" fmla="*/ 759394 h 3032187"/>
                <a:gd name="csX5" fmla="*/ 643101 w 643101"/>
                <a:gd name="csY5" fmla="*/ 2700279 h 3032187"/>
                <a:gd name="csX6" fmla="*/ 535915 w 643101"/>
                <a:gd name="csY6" fmla="*/ 2807465 h 3032187"/>
                <a:gd name="csX7" fmla="*/ 514886 w 643101"/>
                <a:gd name="csY7" fmla="*/ 2807465 h 3032187"/>
                <a:gd name="csX8" fmla="*/ 514886 w 643101"/>
                <a:gd name="csY8" fmla="*/ 2967741 h 3032187"/>
                <a:gd name="csX9" fmla="*/ 450440 w 643101"/>
                <a:gd name="csY9" fmla="*/ 3032187 h 3032187"/>
                <a:gd name="csX10" fmla="*/ 192662 w 643101"/>
                <a:gd name="csY10" fmla="*/ 3032187 h 3032187"/>
                <a:gd name="csX11" fmla="*/ 128216 w 643101"/>
                <a:gd name="csY11" fmla="*/ 2967741 h 3032187"/>
                <a:gd name="csX12" fmla="*/ 128216 w 643101"/>
                <a:gd name="csY12" fmla="*/ 2807465 h 3032187"/>
                <a:gd name="csX13" fmla="*/ 107186 w 643101"/>
                <a:gd name="csY13" fmla="*/ 2807465 h 3032187"/>
                <a:gd name="csX14" fmla="*/ 0 w 643101"/>
                <a:gd name="csY14" fmla="*/ 2700279 h 3032187"/>
                <a:gd name="csX15" fmla="*/ 0 w 643101"/>
                <a:gd name="csY15" fmla="*/ 759394 h 3032187"/>
                <a:gd name="csX16" fmla="*/ 31394 w 643101"/>
                <a:gd name="csY16" fmla="*/ 683602 h 3032187"/>
                <a:gd name="csX17" fmla="*/ 41953 w 643101"/>
                <a:gd name="csY17" fmla="*/ 676483 h 3032187"/>
                <a:gd name="csX18" fmla="*/ 314813 w 643101"/>
                <a:gd name="csY18" fmla="*/ 1 h 3032187"/>
                <a:gd name="csX19" fmla="*/ 453347 w 643101"/>
                <a:gd name="csY19" fmla="*/ 234101 h 3032187"/>
                <a:gd name="csX20" fmla="*/ 176279 w 643101"/>
                <a:gd name="csY20" fmla="*/ 234101 h 3032187"/>
                <a:gd name="csX21" fmla="*/ 314813 w 643101"/>
                <a:gd name="csY21" fmla="*/ 1 h 3032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643101" h="3032187">
                  <a:moveTo>
                    <a:pt x="157832" y="271631"/>
                  </a:moveTo>
                  <a:lnTo>
                    <a:pt x="481589" y="271631"/>
                  </a:lnTo>
                  <a:lnTo>
                    <a:pt x="596587" y="673407"/>
                  </a:lnTo>
                  <a:lnTo>
                    <a:pt x="611707" y="683602"/>
                  </a:lnTo>
                  <a:cubicBezTo>
                    <a:pt x="631104" y="702999"/>
                    <a:pt x="643101" y="729795"/>
                    <a:pt x="643101" y="759394"/>
                  </a:cubicBezTo>
                  <a:lnTo>
                    <a:pt x="643101" y="2700279"/>
                  </a:lnTo>
                  <a:cubicBezTo>
                    <a:pt x="643101" y="2759476"/>
                    <a:pt x="595112" y="2807465"/>
                    <a:pt x="535915" y="2807465"/>
                  </a:cubicBezTo>
                  <a:lnTo>
                    <a:pt x="514886" y="2807465"/>
                  </a:lnTo>
                  <a:lnTo>
                    <a:pt x="514886" y="2967741"/>
                  </a:lnTo>
                  <a:cubicBezTo>
                    <a:pt x="514886" y="3003334"/>
                    <a:pt x="486033" y="3032187"/>
                    <a:pt x="450440" y="3032187"/>
                  </a:cubicBezTo>
                  <a:lnTo>
                    <a:pt x="192662" y="3032187"/>
                  </a:lnTo>
                  <a:cubicBezTo>
                    <a:pt x="157069" y="3032187"/>
                    <a:pt x="128216" y="3003334"/>
                    <a:pt x="128216" y="2967741"/>
                  </a:cubicBezTo>
                  <a:lnTo>
                    <a:pt x="128216" y="2807465"/>
                  </a:lnTo>
                  <a:lnTo>
                    <a:pt x="107186" y="2807465"/>
                  </a:lnTo>
                  <a:cubicBezTo>
                    <a:pt x="47989" y="2807465"/>
                    <a:pt x="0" y="2759476"/>
                    <a:pt x="0" y="2700279"/>
                  </a:cubicBezTo>
                  <a:lnTo>
                    <a:pt x="0" y="759394"/>
                  </a:lnTo>
                  <a:cubicBezTo>
                    <a:pt x="0" y="729795"/>
                    <a:pt x="11997" y="702999"/>
                    <a:pt x="31394" y="683602"/>
                  </a:cubicBezTo>
                  <a:lnTo>
                    <a:pt x="41953" y="676483"/>
                  </a:lnTo>
                  <a:close/>
                  <a:moveTo>
                    <a:pt x="314813" y="1"/>
                  </a:moveTo>
                  <a:cubicBezTo>
                    <a:pt x="361437" y="529"/>
                    <a:pt x="420512" y="156067"/>
                    <a:pt x="453347" y="234101"/>
                  </a:cubicBezTo>
                  <a:lnTo>
                    <a:pt x="176279" y="234101"/>
                  </a:lnTo>
                  <a:cubicBezTo>
                    <a:pt x="207061" y="150036"/>
                    <a:pt x="268190" y="-528"/>
                    <a:pt x="314813" y="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951CAB8-6E61-427A-906B-C27CF9629F59}"/>
                </a:ext>
              </a:extLst>
            </p:cNvPr>
            <p:cNvSpPr/>
            <p:nvPr/>
          </p:nvSpPr>
          <p:spPr>
            <a:xfrm>
              <a:off x="7349889" y="2591832"/>
              <a:ext cx="1337809" cy="62384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53C4FCF-521A-E632-3DD5-957B29609863}"/>
              </a:ext>
            </a:extLst>
          </p:cNvPr>
          <p:cNvGrpSpPr/>
          <p:nvPr/>
        </p:nvGrpSpPr>
        <p:grpSpPr>
          <a:xfrm>
            <a:off x="1235492" y="636877"/>
            <a:ext cx="1687331" cy="2879208"/>
            <a:chOff x="1235492" y="636877"/>
            <a:chExt cx="1687331" cy="2879208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9CF2D52-9D2C-FBEA-DD8E-8C9987DC3380}"/>
                </a:ext>
              </a:extLst>
            </p:cNvPr>
            <p:cNvSpPr/>
            <p:nvPr/>
          </p:nvSpPr>
          <p:spPr>
            <a:xfrm rot="19800000">
              <a:off x="1726819" y="636877"/>
              <a:ext cx="602327" cy="2504659"/>
            </a:xfrm>
            <a:custGeom>
              <a:avLst/>
              <a:gdLst>
                <a:gd name="csX0" fmla="*/ 337975 w 638171"/>
                <a:gd name="csY0" fmla="*/ 1970261 h 2653707"/>
                <a:gd name="csX1" fmla="*/ 360294 w 638171"/>
                <a:gd name="csY1" fmla="*/ 1985849 h 2653707"/>
                <a:gd name="csX2" fmla="*/ 449630 w 638171"/>
                <a:gd name="csY2" fmla="*/ 2150038 h 2653707"/>
                <a:gd name="csX3" fmla="*/ 490664 w 638171"/>
                <a:gd name="csY3" fmla="*/ 2462252 h 2653707"/>
                <a:gd name="csX4" fmla="*/ 533498 w 638171"/>
                <a:gd name="csY4" fmla="*/ 2526165 h 2653707"/>
                <a:gd name="csX5" fmla="*/ 563684 w 638171"/>
                <a:gd name="csY5" fmla="*/ 2558828 h 2653707"/>
                <a:gd name="csX6" fmla="*/ 630694 w 638171"/>
                <a:gd name="csY6" fmla="*/ 2618608 h 2653707"/>
                <a:gd name="csX7" fmla="*/ 591835 w 638171"/>
                <a:gd name="csY7" fmla="*/ 2599329 h 2653707"/>
                <a:gd name="csX8" fmla="*/ 638171 w 638171"/>
                <a:gd name="csY8" fmla="*/ 2653707 h 2653707"/>
                <a:gd name="csX9" fmla="*/ 45544 w 638171"/>
                <a:gd name="csY9" fmla="*/ 2259928 h 2653707"/>
                <a:gd name="csX10" fmla="*/ 39435 w 638171"/>
                <a:gd name="csY10" fmla="*/ 1991903 h 2653707"/>
                <a:gd name="csX11" fmla="*/ 60782 w 638171"/>
                <a:gd name="csY11" fmla="*/ 1970261 h 2653707"/>
                <a:gd name="csX12" fmla="*/ 217160 w 638171"/>
                <a:gd name="csY12" fmla="*/ 46318 h 2653707"/>
                <a:gd name="csX13" fmla="*/ 194879 w 638171"/>
                <a:gd name="csY13" fmla="*/ 35465 h 2653707"/>
                <a:gd name="csX14" fmla="*/ 137639 w 638171"/>
                <a:gd name="csY14" fmla="*/ 173566 h 2653707"/>
                <a:gd name="csX15" fmla="*/ 154404 w 638171"/>
                <a:gd name="csY15" fmla="*/ 271218 h 2653707"/>
                <a:gd name="csX16" fmla="*/ 162225 w 638171"/>
                <a:gd name="csY16" fmla="*/ 283940 h 2653707"/>
                <a:gd name="csX17" fmla="*/ 227533 w 638171"/>
                <a:gd name="csY17" fmla="*/ 283940 h 2653707"/>
                <a:gd name="csX18" fmla="*/ 235354 w 638171"/>
                <a:gd name="csY18" fmla="*/ 271218 h 2653707"/>
                <a:gd name="csX19" fmla="*/ 252119 w 638171"/>
                <a:gd name="csY19" fmla="*/ 173566 h 2653707"/>
                <a:gd name="csX20" fmla="*/ 217160 w 638171"/>
                <a:gd name="csY20" fmla="*/ 46318 h 2653707"/>
                <a:gd name="csX21" fmla="*/ 230964 w 638171"/>
                <a:gd name="csY21" fmla="*/ 13640 h 2653707"/>
                <a:gd name="csX22" fmla="*/ 287584 w 638171"/>
                <a:gd name="csY22" fmla="*/ 173566 h 2653707"/>
                <a:gd name="csX23" fmla="*/ 280299 w 638171"/>
                <a:gd name="csY23" fmla="*/ 241126 h 2653707"/>
                <a:gd name="csX24" fmla="*/ 264881 w 638171"/>
                <a:gd name="csY24" fmla="*/ 283940 h 2653707"/>
                <a:gd name="csX25" fmla="*/ 292033 w 638171"/>
                <a:gd name="csY25" fmla="*/ 283940 h 2653707"/>
                <a:gd name="csX26" fmla="*/ 340485 w 638171"/>
                <a:gd name="csY26" fmla="*/ 332392 h 2653707"/>
                <a:gd name="csX27" fmla="*/ 340485 w 638171"/>
                <a:gd name="csY27" fmla="*/ 1886488 h 2653707"/>
                <a:gd name="csX28" fmla="*/ 292033 w 638171"/>
                <a:gd name="csY28" fmla="*/ 1934940 h 2653707"/>
                <a:gd name="csX29" fmla="*/ 98231 w 638171"/>
                <a:gd name="csY29" fmla="*/ 1934940 h 2653707"/>
                <a:gd name="csX30" fmla="*/ 49779 w 638171"/>
                <a:gd name="csY30" fmla="*/ 1886488 h 2653707"/>
                <a:gd name="csX31" fmla="*/ 49779 w 638171"/>
                <a:gd name="csY31" fmla="*/ 332392 h 2653707"/>
                <a:gd name="csX32" fmla="*/ 98231 w 638171"/>
                <a:gd name="csY32" fmla="*/ 283940 h 2653707"/>
                <a:gd name="csX33" fmla="*/ 124877 w 638171"/>
                <a:gd name="csY33" fmla="*/ 283940 h 2653707"/>
                <a:gd name="csX34" fmla="*/ 109459 w 638171"/>
                <a:gd name="csY34" fmla="*/ 241126 h 2653707"/>
                <a:gd name="csX35" fmla="*/ 102174 w 638171"/>
                <a:gd name="csY35" fmla="*/ 173566 h 2653707"/>
                <a:gd name="csX36" fmla="*/ 194879 w 638171"/>
                <a:gd name="csY36" fmla="*/ 0 h 2653707"/>
                <a:gd name="csX37" fmla="*/ 230964 w 638171"/>
                <a:gd name="csY37" fmla="*/ 13640 h 265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638171" h="2653707">
                  <a:moveTo>
                    <a:pt x="337975" y="1970261"/>
                  </a:moveTo>
                  <a:lnTo>
                    <a:pt x="360294" y="1985849"/>
                  </a:lnTo>
                  <a:cubicBezTo>
                    <a:pt x="416008" y="2032113"/>
                    <a:pt x="453774" y="2094678"/>
                    <a:pt x="449630" y="2150038"/>
                  </a:cubicBezTo>
                  <a:cubicBezTo>
                    <a:pt x="441340" y="2260756"/>
                    <a:pt x="403324" y="2307468"/>
                    <a:pt x="490664" y="2462252"/>
                  </a:cubicBezTo>
                  <a:lnTo>
                    <a:pt x="533498" y="2526165"/>
                  </a:lnTo>
                  <a:lnTo>
                    <a:pt x="563684" y="2558828"/>
                  </a:lnTo>
                  <a:cubicBezTo>
                    <a:pt x="580265" y="2575073"/>
                    <a:pt x="601644" y="2594387"/>
                    <a:pt x="630694" y="2618608"/>
                  </a:cubicBezTo>
                  <a:lnTo>
                    <a:pt x="591835" y="2599329"/>
                  </a:lnTo>
                  <a:lnTo>
                    <a:pt x="638171" y="2653707"/>
                  </a:lnTo>
                  <a:cubicBezTo>
                    <a:pt x="311511" y="2483017"/>
                    <a:pt x="125036" y="2387599"/>
                    <a:pt x="45544" y="2259928"/>
                  </a:cubicBezTo>
                  <a:cubicBezTo>
                    <a:pt x="-18759" y="2155750"/>
                    <a:pt x="-9547" y="2056499"/>
                    <a:pt x="39435" y="1991903"/>
                  </a:cubicBezTo>
                  <a:lnTo>
                    <a:pt x="60782" y="1970261"/>
                  </a:lnTo>
                  <a:close/>
                  <a:moveTo>
                    <a:pt x="217160" y="46318"/>
                  </a:moveTo>
                  <a:cubicBezTo>
                    <a:pt x="210311" y="39330"/>
                    <a:pt x="202782" y="35465"/>
                    <a:pt x="194879" y="35465"/>
                  </a:cubicBezTo>
                  <a:cubicBezTo>
                    <a:pt x="163266" y="35465"/>
                    <a:pt x="137639" y="97295"/>
                    <a:pt x="137639" y="173566"/>
                  </a:cubicBezTo>
                  <a:cubicBezTo>
                    <a:pt x="137639" y="211702"/>
                    <a:pt x="144046" y="246227"/>
                    <a:pt x="154404" y="271218"/>
                  </a:cubicBezTo>
                  <a:lnTo>
                    <a:pt x="162225" y="283940"/>
                  </a:lnTo>
                  <a:lnTo>
                    <a:pt x="227533" y="283940"/>
                  </a:lnTo>
                  <a:lnTo>
                    <a:pt x="235354" y="271218"/>
                  </a:lnTo>
                  <a:cubicBezTo>
                    <a:pt x="245712" y="246227"/>
                    <a:pt x="252119" y="211702"/>
                    <a:pt x="252119" y="173566"/>
                  </a:cubicBezTo>
                  <a:cubicBezTo>
                    <a:pt x="252119" y="116363"/>
                    <a:pt x="237704" y="67283"/>
                    <a:pt x="217160" y="46318"/>
                  </a:cubicBezTo>
                  <a:close/>
                  <a:moveTo>
                    <a:pt x="230964" y="13640"/>
                  </a:moveTo>
                  <a:cubicBezTo>
                    <a:pt x="264238" y="39988"/>
                    <a:pt x="287584" y="101673"/>
                    <a:pt x="287584" y="173566"/>
                  </a:cubicBezTo>
                  <a:cubicBezTo>
                    <a:pt x="287584" y="197531"/>
                    <a:pt x="284990" y="220361"/>
                    <a:pt x="280299" y="241126"/>
                  </a:cubicBezTo>
                  <a:lnTo>
                    <a:pt x="264881" y="283940"/>
                  </a:lnTo>
                  <a:lnTo>
                    <a:pt x="292033" y="283940"/>
                  </a:lnTo>
                  <a:cubicBezTo>
                    <a:pt x="318792" y="283940"/>
                    <a:pt x="340485" y="305633"/>
                    <a:pt x="340485" y="332392"/>
                  </a:cubicBezTo>
                  <a:lnTo>
                    <a:pt x="340485" y="1886488"/>
                  </a:lnTo>
                  <a:cubicBezTo>
                    <a:pt x="340485" y="1913247"/>
                    <a:pt x="318792" y="1934940"/>
                    <a:pt x="292033" y="1934940"/>
                  </a:cubicBezTo>
                  <a:lnTo>
                    <a:pt x="98231" y="1934940"/>
                  </a:lnTo>
                  <a:cubicBezTo>
                    <a:pt x="71472" y="1934940"/>
                    <a:pt x="49779" y="1913247"/>
                    <a:pt x="49779" y="1886488"/>
                  </a:cubicBezTo>
                  <a:lnTo>
                    <a:pt x="49779" y="332392"/>
                  </a:lnTo>
                  <a:cubicBezTo>
                    <a:pt x="49779" y="305633"/>
                    <a:pt x="71472" y="283940"/>
                    <a:pt x="98231" y="283940"/>
                  </a:cubicBezTo>
                  <a:lnTo>
                    <a:pt x="124877" y="283940"/>
                  </a:lnTo>
                  <a:lnTo>
                    <a:pt x="109459" y="241126"/>
                  </a:lnTo>
                  <a:cubicBezTo>
                    <a:pt x="104768" y="220361"/>
                    <a:pt x="102174" y="197531"/>
                    <a:pt x="102174" y="173566"/>
                  </a:cubicBezTo>
                  <a:cubicBezTo>
                    <a:pt x="102174" y="77708"/>
                    <a:pt x="143679" y="0"/>
                    <a:pt x="194879" y="0"/>
                  </a:cubicBezTo>
                  <a:cubicBezTo>
                    <a:pt x="207679" y="0"/>
                    <a:pt x="219873" y="4857"/>
                    <a:pt x="230964" y="1364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F4CF235-56D2-A08A-F260-744F5DB6500E}"/>
                </a:ext>
              </a:extLst>
            </p:cNvPr>
            <p:cNvSpPr/>
            <p:nvPr/>
          </p:nvSpPr>
          <p:spPr>
            <a:xfrm>
              <a:off x="1235492" y="2863019"/>
              <a:ext cx="1687331" cy="653066"/>
            </a:xfrm>
            <a:custGeom>
              <a:avLst/>
              <a:gdLst>
                <a:gd name="csX0" fmla="*/ 1778819 w 1778819"/>
                <a:gd name="csY0" fmla="*/ 0 h 1011581"/>
                <a:gd name="csX1" fmla="*/ 1600626 w 1778819"/>
                <a:gd name="csY1" fmla="*/ 129093 h 1011581"/>
                <a:gd name="csX2" fmla="*/ 1665873 w 1778819"/>
                <a:gd name="csY2" fmla="*/ 99485 h 1011581"/>
                <a:gd name="csX3" fmla="*/ 1743068 w 1778819"/>
                <a:gd name="csY3" fmla="*/ 66080 h 1011581"/>
                <a:gd name="csX4" fmla="*/ 173500 w 1778819"/>
                <a:gd name="csY4" fmla="*/ 1011377 h 1011581"/>
                <a:gd name="csX5" fmla="*/ 160286 w 1778819"/>
                <a:gd name="csY5" fmla="*/ 244299 h 1011581"/>
                <a:gd name="csX6" fmla="*/ 280064 w 1778819"/>
                <a:gd name="csY6" fmla="*/ 733116 h 1011581"/>
                <a:gd name="csX7" fmla="*/ 1137531 w 1778819"/>
                <a:gd name="csY7" fmla="*/ 349570 h 1011581"/>
                <a:gd name="csX8" fmla="*/ 1295267 w 1778819"/>
                <a:gd name="csY8" fmla="*/ 273452 h 1011581"/>
                <a:gd name="csX0" fmla="*/ 1842266 w 1842266"/>
                <a:gd name="csY0" fmla="*/ 0 h 1011581"/>
                <a:gd name="csX1" fmla="*/ 1664073 w 1842266"/>
                <a:gd name="csY1" fmla="*/ 129093 h 1011581"/>
                <a:gd name="csX2" fmla="*/ 1729320 w 1842266"/>
                <a:gd name="csY2" fmla="*/ 99485 h 1011581"/>
                <a:gd name="csX3" fmla="*/ 1806515 w 1842266"/>
                <a:gd name="csY3" fmla="*/ 66080 h 1011581"/>
                <a:gd name="csX4" fmla="*/ 236947 w 1842266"/>
                <a:gd name="csY4" fmla="*/ 1011377 h 1011581"/>
                <a:gd name="csX5" fmla="*/ 223733 w 1842266"/>
                <a:gd name="csY5" fmla="*/ 244299 h 1011581"/>
                <a:gd name="csX6" fmla="*/ 343511 w 1842266"/>
                <a:gd name="csY6" fmla="*/ 733116 h 1011581"/>
                <a:gd name="csX7" fmla="*/ 1200978 w 1842266"/>
                <a:gd name="csY7" fmla="*/ 349570 h 1011581"/>
                <a:gd name="csX8" fmla="*/ 1358714 w 1842266"/>
                <a:gd name="csY8" fmla="*/ 273452 h 1011581"/>
                <a:gd name="csX9" fmla="*/ 1842266 w 1842266"/>
                <a:gd name="csY9" fmla="*/ 0 h 1011581"/>
                <a:gd name="csX0" fmla="*/ 1809034 w 1809034"/>
                <a:gd name="csY0" fmla="*/ 0 h 1011581"/>
                <a:gd name="csX1" fmla="*/ 1630841 w 1809034"/>
                <a:gd name="csY1" fmla="*/ 129093 h 1011581"/>
                <a:gd name="csX2" fmla="*/ 1696088 w 1809034"/>
                <a:gd name="csY2" fmla="*/ 99485 h 1011581"/>
                <a:gd name="csX3" fmla="*/ 1773283 w 1809034"/>
                <a:gd name="csY3" fmla="*/ 66080 h 1011581"/>
                <a:gd name="csX4" fmla="*/ 203715 w 1809034"/>
                <a:gd name="csY4" fmla="*/ 1011377 h 1011581"/>
                <a:gd name="csX5" fmla="*/ 190501 w 1809034"/>
                <a:gd name="csY5" fmla="*/ 244299 h 1011581"/>
                <a:gd name="csX6" fmla="*/ 310279 w 1809034"/>
                <a:gd name="csY6" fmla="*/ 733116 h 1011581"/>
                <a:gd name="csX7" fmla="*/ 1167746 w 1809034"/>
                <a:gd name="csY7" fmla="*/ 349570 h 1011581"/>
                <a:gd name="csX8" fmla="*/ 1325482 w 1809034"/>
                <a:gd name="csY8" fmla="*/ 273452 h 1011581"/>
                <a:gd name="csX9" fmla="*/ 1809034 w 1809034"/>
                <a:gd name="csY9" fmla="*/ 0 h 1011581"/>
                <a:gd name="csX0" fmla="*/ 1775130 w 1775130"/>
                <a:gd name="csY0" fmla="*/ 0 h 1011581"/>
                <a:gd name="csX1" fmla="*/ 1596937 w 1775130"/>
                <a:gd name="csY1" fmla="*/ 129093 h 1011581"/>
                <a:gd name="csX2" fmla="*/ 1662184 w 1775130"/>
                <a:gd name="csY2" fmla="*/ 99485 h 1011581"/>
                <a:gd name="csX3" fmla="*/ 1739379 w 1775130"/>
                <a:gd name="csY3" fmla="*/ 66080 h 1011581"/>
                <a:gd name="csX4" fmla="*/ 169811 w 1775130"/>
                <a:gd name="csY4" fmla="*/ 1011377 h 1011581"/>
                <a:gd name="csX5" fmla="*/ 156597 w 1775130"/>
                <a:gd name="csY5" fmla="*/ 244299 h 1011581"/>
                <a:gd name="csX6" fmla="*/ 276375 w 1775130"/>
                <a:gd name="csY6" fmla="*/ 733116 h 1011581"/>
                <a:gd name="csX7" fmla="*/ 1133842 w 1775130"/>
                <a:gd name="csY7" fmla="*/ 349570 h 1011581"/>
                <a:gd name="csX8" fmla="*/ 1291578 w 1775130"/>
                <a:gd name="csY8" fmla="*/ 273452 h 1011581"/>
                <a:gd name="csX9" fmla="*/ 1775130 w 1775130"/>
                <a:gd name="csY9" fmla="*/ 0 h 1011581"/>
                <a:gd name="csX0" fmla="*/ 1761257 w 1761257"/>
                <a:gd name="csY0" fmla="*/ 0 h 1026470"/>
                <a:gd name="csX1" fmla="*/ 1583064 w 1761257"/>
                <a:gd name="csY1" fmla="*/ 129093 h 1026470"/>
                <a:gd name="csX2" fmla="*/ 1648311 w 1761257"/>
                <a:gd name="csY2" fmla="*/ 99485 h 1026470"/>
                <a:gd name="csX3" fmla="*/ 1725506 w 1761257"/>
                <a:gd name="csY3" fmla="*/ 66080 h 1026470"/>
                <a:gd name="csX4" fmla="*/ 64801 w 1761257"/>
                <a:gd name="csY4" fmla="*/ 1026270 h 1026470"/>
                <a:gd name="csX5" fmla="*/ 142724 w 1761257"/>
                <a:gd name="csY5" fmla="*/ 244299 h 1026470"/>
                <a:gd name="csX6" fmla="*/ 262502 w 1761257"/>
                <a:gd name="csY6" fmla="*/ 733116 h 1026470"/>
                <a:gd name="csX7" fmla="*/ 1119969 w 1761257"/>
                <a:gd name="csY7" fmla="*/ 349570 h 1026470"/>
                <a:gd name="csX8" fmla="*/ 1277705 w 1761257"/>
                <a:gd name="csY8" fmla="*/ 273452 h 1026470"/>
                <a:gd name="csX9" fmla="*/ 1761257 w 1761257"/>
                <a:gd name="csY9" fmla="*/ 0 h 1026470"/>
                <a:gd name="csX0" fmla="*/ 1826886 w 1826886"/>
                <a:gd name="csY0" fmla="*/ 0 h 1026470"/>
                <a:gd name="csX1" fmla="*/ 1648693 w 1826886"/>
                <a:gd name="csY1" fmla="*/ 129093 h 1026470"/>
                <a:gd name="csX2" fmla="*/ 1713940 w 1826886"/>
                <a:gd name="csY2" fmla="*/ 99485 h 1026470"/>
                <a:gd name="csX3" fmla="*/ 1791135 w 1826886"/>
                <a:gd name="csY3" fmla="*/ 66080 h 1026470"/>
                <a:gd name="csX4" fmla="*/ 130430 w 1826886"/>
                <a:gd name="csY4" fmla="*/ 1026270 h 1026470"/>
                <a:gd name="csX5" fmla="*/ 208353 w 1826886"/>
                <a:gd name="csY5" fmla="*/ 244299 h 1026470"/>
                <a:gd name="csX6" fmla="*/ 328131 w 1826886"/>
                <a:gd name="csY6" fmla="*/ 733116 h 1026470"/>
                <a:gd name="csX7" fmla="*/ 1185598 w 1826886"/>
                <a:gd name="csY7" fmla="*/ 349570 h 1026470"/>
                <a:gd name="csX8" fmla="*/ 1343334 w 1826886"/>
                <a:gd name="csY8" fmla="*/ 273452 h 1026470"/>
                <a:gd name="csX9" fmla="*/ 1826886 w 1826886"/>
                <a:gd name="csY9" fmla="*/ 0 h 1026470"/>
                <a:gd name="csX0" fmla="*/ 1759659 w 1759659"/>
                <a:gd name="csY0" fmla="*/ 0 h 1026470"/>
                <a:gd name="csX1" fmla="*/ 1581466 w 1759659"/>
                <a:gd name="csY1" fmla="*/ 129093 h 1026470"/>
                <a:gd name="csX2" fmla="*/ 1646713 w 1759659"/>
                <a:gd name="csY2" fmla="*/ 99485 h 1026470"/>
                <a:gd name="csX3" fmla="*/ 1723908 w 1759659"/>
                <a:gd name="csY3" fmla="*/ 66080 h 1026470"/>
                <a:gd name="csX4" fmla="*/ 63203 w 1759659"/>
                <a:gd name="csY4" fmla="*/ 1026270 h 1026470"/>
                <a:gd name="csX5" fmla="*/ 141126 w 1759659"/>
                <a:gd name="csY5" fmla="*/ 244299 h 1026470"/>
                <a:gd name="csX6" fmla="*/ 202316 w 1759659"/>
                <a:gd name="csY6" fmla="*/ 770349 h 1026470"/>
                <a:gd name="csX7" fmla="*/ 1118371 w 1759659"/>
                <a:gd name="csY7" fmla="*/ 349570 h 1026470"/>
                <a:gd name="csX8" fmla="*/ 1276107 w 1759659"/>
                <a:gd name="csY8" fmla="*/ 273452 h 1026470"/>
                <a:gd name="csX9" fmla="*/ 1759659 w 1759659"/>
                <a:gd name="csY9" fmla="*/ 0 h 1026470"/>
                <a:gd name="csX0" fmla="*/ 1832725 w 1832725"/>
                <a:gd name="csY0" fmla="*/ 0 h 1026470"/>
                <a:gd name="csX1" fmla="*/ 1654532 w 1832725"/>
                <a:gd name="csY1" fmla="*/ 129093 h 1026470"/>
                <a:gd name="csX2" fmla="*/ 1719779 w 1832725"/>
                <a:gd name="csY2" fmla="*/ 99485 h 1026470"/>
                <a:gd name="csX3" fmla="*/ 1796974 w 1832725"/>
                <a:gd name="csY3" fmla="*/ 66080 h 1026470"/>
                <a:gd name="csX4" fmla="*/ 136269 w 1832725"/>
                <a:gd name="csY4" fmla="*/ 1026270 h 1026470"/>
                <a:gd name="csX5" fmla="*/ 214192 w 1832725"/>
                <a:gd name="csY5" fmla="*/ 244299 h 1026470"/>
                <a:gd name="csX6" fmla="*/ 275382 w 1832725"/>
                <a:gd name="csY6" fmla="*/ 770349 h 1026470"/>
                <a:gd name="csX7" fmla="*/ 1191437 w 1832725"/>
                <a:gd name="csY7" fmla="*/ 349570 h 1026470"/>
                <a:gd name="csX8" fmla="*/ 1349173 w 1832725"/>
                <a:gd name="csY8" fmla="*/ 273452 h 1026470"/>
                <a:gd name="csX9" fmla="*/ 1832725 w 1832725"/>
                <a:gd name="csY9" fmla="*/ 0 h 1026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832725" h="1026470">
                  <a:moveTo>
                    <a:pt x="1832725" y="0"/>
                  </a:moveTo>
                  <a:lnTo>
                    <a:pt x="1654532" y="129093"/>
                  </a:lnTo>
                  <a:lnTo>
                    <a:pt x="1719779" y="99485"/>
                  </a:lnTo>
                  <a:cubicBezTo>
                    <a:pt x="1747725" y="87057"/>
                    <a:pt x="1773583" y="75849"/>
                    <a:pt x="1796974" y="66080"/>
                  </a:cubicBezTo>
                  <a:cubicBezTo>
                    <a:pt x="1518272" y="285787"/>
                    <a:pt x="306489" y="1040571"/>
                    <a:pt x="136269" y="1026270"/>
                  </a:cubicBezTo>
                  <a:cubicBezTo>
                    <a:pt x="-33951" y="1011969"/>
                    <a:pt x="-82404" y="264612"/>
                    <a:pt x="214192" y="244299"/>
                  </a:cubicBezTo>
                  <a:cubicBezTo>
                    <a:pt x="510788" y="223986"/>
                    <a:pt x="192582" y="756130"/>
                    <a:pt x="275382" y="770349"/>
                  </a:cubicBezTo>
                  <a:cubicBezTo>
                    <a:pt x="327133" y="779237"/>
                    <a:pt x="798077" y="540275"/>
                    <a:pt x="1191437" y="349570"/>
                  </a:cubicBezTo>
                  <a:lnTo>
                    <a:pt x="1349173" y="273452"/>
                  </a:lnTo>
                  <a:lnTo>
                    <a:pt x="183272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0D8218C-CB51-89FE-344F-DA9DE347D71D}"/>
              </a:ext>
            </a:extLst>
          </p:cNvPr>
          <p:cNvGrpSpPr/>
          <p:nvPr/>
        </p:nvGrpSpPr>
        <p:grpSpPr>
          <a:xfrm>
            <a:off x="4145788" y="921301"/>
            <a:ext cx="1526754" cy="2165458"/>
            <a:chOff x="4145788" y="921301"/>
            <a:chExt cx="1526754" cy="2165458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C664F09-366B-D0B3-7930-B40B10983D23}"/>
                </a:ext>
              </a:extLst>
            </p:cNvPr>
            <p:cNvSpPr/>
            <p:nvPr/>
          </p:nvSpPr>
          <p:spPr>
            <a:xfrm rot="19800000" flipH="1">
              <a:off x="5027341" y="921301"/>
              <a:ext cx="387566" cy="1717103"/>
            </a:xfrm>
            <a:custGeom>
              <a:avLst/>
              <a:gdLst>
                <a:gd name="csX0" fmla="*/ 114262 w 322063"/>
                <a:gd name="csY0" fmla="*/ 1286720 h 1426895"/>
                <a:gd name="csX1" fmla="*/ 207794 w 322063"/>
                <a:gd name="csY1" fmla="*/ 1286720 h 1426895"/>
                <a:gd name="csX2" fmla="*/ 161028 w 322063"/>
                <a:gd name="csY2" fmla="*/ 1426895 h 1426895"/>
                <a:gd name="csX3" fmla="*/ 0 w 322063"/>
                <a:gd name="csY3" fmla="*/ 944225 h 1426895"/>
                <a:gd name="csX4" fmla="*/ 322061 w 322063"/>
                <a:gd name="csY4" fmla="*/ 944225 h 1426895"/>
                <a:gd name="csX5" fmla="*/ 223166 w 322063"/>
                <a:gd name="csY5" fmla="*/ 1240653 h 1426895"/>
                <a:gd name="csX6" fmla="*/ 98895 w 322063"/>
                <a:gd name="csY6" fmla="*/ 1240653 h 1426895"/>
                <a:gd name="csX7" fmla="*/ 1 w 322063"/>
                <a:gd name="csY7" fmla="*/ 0 h 1426895"/>
                <a:gd name="csX8" fmla="*/ 322063 w 322063"/>
                <a:gd name="csY8" fmla="*/ 0 h 1426895"/>
                <a:gd name="csX9" fmla="*/ 322063 w 322063"/>
                <a:gd name="csY9" fmla="*/ 912408 h 1426895"/>
                <a:gd name="csX10" fmla="*/ 1 w 322063"/>
                <a:gd name="csY10" fmla="*/ 912408 h 14268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322063" h="1426895">
                  <a:moveTo>
                    <a:pt x="114262" y="1286720"/>
                  </a:moveTo>
                  <a:lnTo>
                    <a:pt x="207794" y="1286720"/>
                  </a:lnTo>
                  <a:lnTo>
                    <a:pt x="161028" y="1426895"/>
                  </a:lnTo>
                  <a:close/>
                  <a:moveTo>
                    <a:pt x="0" y="944225"/>
                  </a:moveTo>
                  <a:lnTo>
                    <a:pt x="322061" y="944225"/>
                  </a:lnTo>
                  <a:lnTo>
                    <a:pt x="223166" y="1240653"/>
                  </a:lnTo>
                  <a:lnTo>
                    <a:pt x="98895" y="1240653"/>
                  </a:lnTo>
                  <a:close/>
                  <a:moveTo>
                    <a:pt x="1" y="0"/>
                  </a:moveTo>
                  <a:lnTo>
                    <a:pt x="322063" y="0"/>
                  </a:lnTo>
                  <a:lnTo>
                    <a:pt x="322063" y="912408"/>
                  </a:lnTo>
                  <a:lnTo>
                    <a:pt x="1" y="91240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D8AB03F-FA12-1F0F-0B0C-B0613A8734D1}"/>
                </a:ext>
              </a:extLst>
            </p:cNvPr>
            <p:cNvSpPr/>
            <p:nvPr/>
          </p:nvSpPr>
          <p:spPr>
            <a:xfrm rot="19800000">
              <a:off x="4145788" y="2497896"/>
              <a:ext cx="1526754" cy="588863"/>
            </a:xfrm>
            <a:custGeom>
              <a:avLst/>
              <a:gdLst>
                <a:gd name="csX0" fmla="*/ 56461 w 1526754"/>
                <a:gd name="csY0" fmla="*/ 1892 h 588863"/>
                <a:gd name="csX1" fmla="*/ 56461 w 1526754"/>
                <a:gd name="csY1" fmla="*/ 1892 h 588863"/>
                <a:gd name="csX2" fmla="*/ 56460 w 1526754"/>
                <a:gd name="csY2" fmla="*/ 1892 h 588863"/>
                <a:gd name="csX3" fmla="*/ 1480244 w 1526754"/>
                <a:gd name="csY3" fmla="*/ 442543 h 588863"/>
                <a:gd name="csX4" fmla="*/ 1526754 w 1526754"/>
                <a:gd name="csY4" fmla="*/ 512711 h 588863"/>
                <a:gd name="csX5" fmla="*/ 1526753 w 1526754"/>
                <a:gd name="csY5" fmla="*/ 512711 h 588863"/>
                <a:gd name="csX6" fmla="*/ 1450601 w 1526754"/>
                <a:gd name="csY6" fmla="*/ 588863 h 588863"/>
                <a:gd name="csX7" fmla="*/ 195774 w 1526754"/>
                <a:gd name="csY7" fmla="*/ 588862 h 588863"/>
                <a:gd name="csX8" fmla="*/ 141926 w 1526754"/>
                <a:gd name="csY8" fmla="*/ 566558 h 588863"/>
                <a:gd name="csX9" fmla="*/ 132470 w 1526754"/>
                <a:gd name="csY9" fmla="*/ 552532 h 588863"/>
                <a:gd name="csX10" fmla="*/ 131024 w 1526754"/>
                <a:gd name="csY10" fmla="*/ 551275 h 588863"/>
                <a:gd name="csX11" fmla="*/ 129351 w 1526754"/>
                <a:gd name="csY11" fmla="*/ 547905 h 588863"/>
                <a:gd name="csX12" fmla="*/ 125606 w 1526754"/>
                <a:gd name="csY12" fmla="*/ 542352 h 588863"/>
                <a:gd name="csX13" fmla="*/ 124931 w 1526754"/>
                <a:gd name="csY13" fmla="*/ 539008 h 588863"/>
                <a:gd name="csX14" fmla="*/ 117572 w 1526754"/>
                <a:gd name="csY14" fmla="*/ 524192 h 588863"/>
                <a:gd name="csX15" fmla="*/ 2613 w 1526754"/>
                <a:gd name="csY15" fmla="*/ 95158 h 588863"/>
                <a:gd name="csX16" fmla="*/ 10221 w 1526754"/>
                <a:gd name="csY16" fmla="*/ 37373 h 588863"/>
                <a:gd name="csX17" fmla="*/ 56461 w 1526754"/>
                <a:gd name="csY17" fmla="*/ 1892 h 588863"/>
                <a:gd name="csX18" fmla="*/ 86641 w 1526754"/>
                <a:gd name="csY18" fmla="*/ 0 h 588863"/>
                <a:gd name="csX19" fmla="*/ 149727 w 1526754"/>
                <a:gd name="csY19" fmla="*/ 55739 h 588863"/>
                <a:gd name="csX20" fmla="*/ 251767 w 1526754"/>
                <a:gd name="csY20" fmla="*/ 436559 h 588863"/>
                <a:gd name="csX21" fmla="*/ 1450602 w 1526754"/>
                <a:gd name="csY21" fmla="*/ 436559 h 588863"/>
                <a:gd name="csX22" fmla="*/ 1480244 w 1526754"/>
                <a:gd name="csY22" fmla="*/ 442543 h 5888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526754" h="588863">
                  <a:moveTo>
                    <a:pt x="56461" y="1892"/>
                  </a:moveTo>
                  <a:lnTo>
                    <a:pt x="56461" y="1892"/>
                  </a:lnTo>
                  <a:lnTo>
                    <a:pt x="56460" y="1892"/>
                  </a:lnTo>
                  <a:close/>
                  <a:moveTo>
                    <a:pt x="1480244" y="442543"/>
                  </a:moveTo>
                  <a:cubicBezTo>
                    <a:pt x="1507576" y="454104"/>
                    <a:pt x="1526754" y="481168"/>
                    <a:pt x="1526754" y="512711"/>
                  </a:cubicBezTo>
                  <a:lnTo>
                    <a:pt x="1526753" y="512711"/>
                  </a:lnTo>
                  <a:cubicBezTo>
                    <a:pt x="1526753" y="554769"/>
                    <a:pt x="1492659" y="588863"/>
                    <a:pt x="1450601" y="588863"/>
                  </a:cubicBezTo>
                  <a:lnTo>
                    <a:pt x="195774" y="588862"/>
                  </a:lnTo>
                  <a:cubicBezTo>
                    <a:pt x="174745" y="588862"/>
                    <a:pt x="155707" y="580339"/>
                    <a:pt x="141926" y="566558"/>
                  </a:cubicBezTo>
                  <a:lnTo>
                    <a:pt x="132470" y="552532"/>
                  </a:lnTo>
                  <a:lnTo>
                    <a:pt x="131024" y="551275"/>
                  </a:lnTo>
                  <a:lnTo>
                    <a:pt x="129351" y="547905"/>
                  </a:lnTo>
                  <a:lnTo>
                    <a:pt x="125606" y="542352"/>
                  </a:lnTo>
                  <a:lnTo>
                    <a:pt x="124931" y="539008"/>
                  </a:lnTo>
                  <a:lnTo>
                    <a:pt x="117572" y="524192"/>
                  </a:lnTo>
                  <a:lnTo>
                    <a:pt x="2613" y="95158"/>
                  </a:lnTo>
                  <a:cubicBezTo>
                    <a:pt x="-2829" y="74846"/>
                    <a:pt x="477" y="54251"/>
                    <a:pt x="10221" y="37373"/>
                  </a:cubicBezTo>
                  <a:lnTo>
                    <a:pt x="56461" y="1892"/>
                  </a:lnTo>
                  <a:lnTo>
                    <a:pt x="86641" y="0"/>
                  </a:lnTo>
                  <a:cubicBezTo>
                    <a:pt x="116034" y="4093"/>
                    <a:pt x="141563" y="25271"/>
                    <a:pt x="149727" y="55739"/>
                  </a:cubicBezTo>
                  <a:lnTo>
                    <a:pt x="251767" y="436559"/>
                  </a:lnTo>
                  <a:lnTo>
                    <a:pt x="1450602" y="436559"/>
                  </a:lnTo>
                  <a:cubicBezTo>
                    <a:pt x="1461117" y="436559"/>
                    <a:pt x="1471133" y="438690"/>
                    <a:pt x="1480244" y="44254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4B0B5D9-5F25-ABD8-6A6D-B69F7FA5BB62}"/>
              </a:ext>
            </a:extLst>
          </p:cNvPr>
          <p:cNvGrpSpPr/>
          <p:nvPr/>
        </p:nvGrpSpPr>
        <p:grpSpPr>
          <a:xfrm>
            <a:off x="1325979" y="3624699"/>
            <a:ext cx="1687331" cy="2813482"/>
            <a:chOff x="1192629" y="3398701"/>
            <a:chExt cx="1879993" cy="3134730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51E1936-442B-A449-F074-7F1F05A1AC46}"/>
                </a:ext>
              </a:extLst>
            </p:cNvPr>
            <p:cNvGrpSpPr/>
            <p:nvPr/>
          </p:nvGrpSpPr>
          <p:grpSpPr>
            <a:xfrm>
              <a:off x="1363365" y="3398701"/>
              <a:ext cx="1709257" cy="2887800"/>
              <a:chOff x="1235492" y="500683"/>
              <a:chExt cx="1955203" cy="3303327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E83C163-C09D-B94F-CC05-727F8255EBB4}"/>
                  </a:ext>
                </a:extLst>
              </p:cNvPr>
              <p:cNvSpPr/>
              <p:nvPr/>
            </p:nvSpPr>
            <p:spPr>
              <a:xfrm rot="19800000">
                <a:off x="2075477" y="500683"/>
                <a:ext cx="602327" cy="2504659"/>
              </a:xfrm>
              <a:custGeom>
                <a:avLst/>
                <a:gdLst>
                  <a:gd name="csX0" fmla="*/ 337975 w 638171"/>
                  <a:gd name="csY0" fmla="*/ 1970261 h 2653707"/>
                  <a:gd name="csX1" fmla="*/ 360294 w 638171"/>
                  <a:gd name="csY1" fmla="*/ 1985849 h 2653707"/>
                  <a:gd name="csX2" fmla="*/ 449630 w 638171"/>
                  <a:gd name="csY2" fmla="*/ 2150038 h 2653707"/>
                  <a:gd name="csX3" fmla="*/ 490664 w 638171"/>
                  <a:gd name="csY3" fmla="*/ 2462252 h 2653707"/>
                  <a:gd name="csX4" fmla="*/ 533498 w 638171"/>
                  <a:gd name="csY4" fmla="*/ 2526165 h 2653707"/>
                  <a:gd name="csX5" fmla="*/ 563684 w 638171"/>
                  <a:gd name="csY5" fmla="*/ 2558828 h 2653707"/>
                  <a:gd name="csX6" fmla="*/ 630694 w 638171"/>
                  <a:gd name="csY6" fmla="*/ 2618608 h 2653707"/>
                  <a:gd name="csX7" fmla="*/ 591835 w 638171"/>
                  <a:gd name="csY7" fmla="*/ 2599329 h 2653707"/>
                  <a:gd name="csX8" fmla="*/ 638171 w 638171"/>
                  <a:gd name="csY8" fmla="*/ 2653707 h 2653707"/>
                  <a:gd name="csX9" fmla="*/ 45544 w 638171"/>
                  <a:gd name="csY9" fmla="*/ 2259928 h 2653707"/>
                  <a:gd name="csX10" fmla="*/ 39435 w 638171"/>
                  <a:gd name="csY10" fmla="*/ 1991903 h 2653707"/>
                  <a:gd name="csX11" fmla="*/ 60782 w 638171"/>
                  <a:gd name="csY11" fmla="*/ 1970261 h 2653707"/>
                  <a:gd name="csX12" fmla="*/ 217160 w 638171"/>
                  <a:gd name="csY12" fmla="*/ 46318 h 2653707"/>
                  <a:gd name="csX13" fmla="*/ 194879 w 638171"/>
                  <a:gd name="csY13" fmla="*/ 35465 h 2653707"/>
                  <a:gd name="csX14" fmla="*/ 137639 w 638171"/>
                  <a:gd name="csY14" fmla="*/ 173566 h 2653707"/>
                  <a:gd name="csX15" fmla="*/ 154404 w 638171"/>
                  <a:gd name="csY15" fmla="*/ 271218 h 2653707"/>
                  <a:gd name="csX16" fmla="*/ 162225 w 638171"/>
                  <a:gd name="csY16" fmla="*/ 283940 h 2653707"/>
                  <a:gd name="csX17" fmla="*/ 227533 w 638171"/>
                  <a:gd name="csY17" fmla="*/ 283940 h 2653707"/>
                  <a:gd name="csX18" fmla="*/ 235354 w 638171"/>
                  <a:gd name="csY18" fmla="*/ 271218 h 2653707"/>
                  <a:gd name="csX19" fmla="*/ 252119 w 638171"/>
                  <a:gd name="csY19" fmla="*/ 173566 h 2653707"/>
                  <a:gd name="csX20" fmla="*/ 217160 w 638171"/>
                  <a:gd name="csY20" fmla="*/ 46318 h 2653707"/>
                  <a:gd name="csX21" fmla="*/ 230964 w 638171"/>
                  <a:gd name="csY21" fmla="*/ 13640 h 2653707"/>
                  <a:gd name="csX22" fmla="*/ 287584 w 638171"/>
                  <a:gd name="csY22" fmla="*/ 173566 h 2653707"/>
                  <a:gd name="csX23" fmla="*/ 280299 w 638171"/>
                  <a:gd name="csY23" fmla="*/ 241126 h 2653707"/>
                  <a:gd name="csX24" fmla="*/ 264881 w 638171"/>
                  <a:gd name="csY24" fmla="*/ 283940 h 2653707"/>
                  <a:gd name="csX25" fmla="*/ 292033 w 638171"/>
                  <a:gd name="csY25" fmla="*/ 283940 h 2653707"/>
                  <a:gd name="csX26" fmla="*/ 340485 w 638171"/>
                  <a:gd name="csY26" fmla="*/ 332392 h 2653707"/>
                  <a:gd name="csX27" fmla="*/ 340485 w 638171"/>
                  <a:gd name="csY27" fmla="*/ 1886488 h 2653707"/>
                  <a:gd name="csX28" fmla="*/ 292033 w 638171"/>
                  <a:gd name="csY28" fmla="*/ 1934940 h 2653707"/>
                  <a:gd name="csX29" fmla="*/ 98231 w 638171"/>
                  <a:gd name="csY29" fmla="*/ 1934940 h 2653707"/>
                  <a:gd name="csX30" fmla="*/ 49779 w 638171"/>
                  <a:gd name="csY30" fmla="*/ 1886488 h 2653707"/>
                  <a:gd name="csX31" fmla="*/ 49779 w 638171"/>
                  <a:gd name="csY31" fmla="*/ 332392 h 2653707"/>
                  <a:gd name="csX32" fmla="*/ 98231 w 638171"/>
                  <a:gd name="csY32" fmla="*/ 283940 h 2653707"/>
                  <a:gd name="csX33" fmla="*/ 124877 w 638171"/>
                  <a:gd name="csY33" fmla="*/ 283940 h 2653707"/>
                  <a:gd name="csX34" fmla="*/ 109459 w 638171"/>
                  <a:gd name="csY34" fmla="*/ 241126 h 2653707"/>
                  <a:gd name="csX35" fmla="*/ 102174 w 638171"/>
                  <a:gd name="csY35" fmla="*/ 173566 h 2653707"/>
                  <a:gd name="csX36" fmla="*/ 194879 w 638171"/>
                  <a:gd name="csY36" fmla="*/ 0 h 2653707"/>
                  <a:gd name="csX37" fmla="*/ 230964 w 638171"/>
                  <a:gd name="csY37" fmla="*/ 13640 h 265370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</a:cxnLst>
                <a:rect l="l" t="t" r="r" b="b"/>
                <a:pathLst>
                  <a:path w="638171" h="2653707">
                    <a:moveTo>
                      <a:pt x="337975" y="1970261"/>
                    </a:moveTo>
                    <a:lnTo>
                      <a:pt x="360294" y="1985849"/>
                    </a:lnTo>
                    <a:cubicBezTo>
                      <a:pt x="416008" y="2032113"/>
                      <a:pt x="453774" y="2094678"/>
                      <a:pt x="449630" y="2150038"/>
                    </a:cubicBezTo>
                    <a:cubicBezTo>
                      <a:pt x="441340" y="2260756"/>
                      <a:pt x="403324" y="2307468"/>
                      <a:pt x="490664" y="2462252"/>
                    </a:cubicBezTo>
                    <a:lnTo>
                      <a:pt x="533498" y="2526165"/>
                    </a:lnTo>
                    <a:lnTo>
                      <a:pt x="563684" y="2558828"/>
                    </a:lnTo>
                    <a:cubicBezTo>
                      <a:pt x="580265" y="2575073"/>
                      <a:pt x="601644" y="2594387"/>
                      <a:pt x="630694" y="2618608"/>
                    </a:cubicBezTo>
                    <a:lnTo>
                      <a:pt x="591835" y="2599329"/>
                    </a:lnTo>
                    <a:lnTo>
                      <a:pt x="638171" y="2653707"/>
                    </a:lnTo>
                    <a:cubicBezTo>
                      <a:pt x="311511" y="2483017"/>
                      <a:pt x="125036" y="2387599"/>
                      <a:pt x="45544" y="2259928"/>
                    </a:cubicBezTo>
                    <a:cubicBezTo>
                      <a:pt x="-18759" y="2155750"/>
                      <a:pt x="-9547" y="2056499"/>
                      <a:pt x="39435" y="1991903"/>
                    </a:cubicBezTo>
                    <a:lnTo>
                      <a:pt x="60782" y="1970261"/>
                    </a:lnTo>
                    <a:close/>
                    <a:moveTo>
                      <a:pt x="217160" y="46318"/>
                    </a:moveTo>
                    <a:cubicBezTo>
                      <a:pt x="210311" y="39330"/>
                      <a:pt x="202782" y="35465"/>
                      <a:pt x="194879" y="35465"/>
                    </a:cubicBezTo>
                    <a:cubicBezTo>
                      <a:pt x="163266" y="35465"/>
                      <a:pt x="137639" y="97295"/>
                      <a:pt x="137639" y="173566"/>
                    </a:cubicBezTo>
                    <a:cubicBezTo>
                      <a:pt x="137639" y="211702"/>
                      <a:pt x="144046" y="246227"/>
                      <a:pt x="154404" y="271218"/>
                    </a:cubicBezTo>
                    <a:lnTo>
                      <a:pt x="162225" y="283940"/>
                    </a:lnTo>
                    <a:lnTo>
                      <a:pt x="227533" y="283940"/>
                    </a:lnTo>
                    <a:lnTo>
                      <a:pt x="235354" y="271218"/>
                    </a:lnTo>
                    <a:cubicBezTo>
                      <a:pt x="245712" y="246227"/>
                      <a:pt x="252119" y="211702"/>
                      <a:pt x="252119" y="173566"/>
                    </a:cubicBezTo>
                    <a:cubicBezTo>
                      <a:pt x="252119" y="116363"/>
                      <a:pt x="237704" y="67283"/>
                      <a:pt x="217160" y="46318"/>
                    </a:cubicBezTo>
                    <a:close/>
                    <a:moveTo>
                      <a:pt x="230964" y="13640"/>
                    </a:moveTo>
                    <a:cubicBezTo>
                      <a:pt x="264238" y="39988"/>
                      <a:pt x="287584" y="101673"/>
                      <a:pt x="287584" y="173566"/>
                    </a:cubicBezTo>
                    <a:cubicBezTo>
                      <a:pt x="287584" y="197531"/>
                      <a:pt x="284990" y="220361"/>
                      <a:pt x="280299" y="241126"/>
                    </a:cubicBezTo>
                    <a:lnTo>
                      <a:pt x="264881" y="283940"/>
                    </a:lnTo>
                    <a:lnTo>
                      <a:pt x="292033" y="283940"/>
                    </a:lnTo>
                    <a:cubicBezTo>
                      <a:pt x="318792" y="283940"/>
                      <a:pt x="340485" y="305633"/>
                      <a:pt x="340485" y="332392"/>
                    </a:cubicBezTo>
                    <a:lnTo>
                      <a:pt x="340485" y="1886488"/>
                    </a:lnTo>
                    <a:cubicBezTo>
                      <a:pt x="340485" y="1913247"/>
                      <a:pt x="318792" y="1934940"/>
                      <a:pt x="292033" y="1934940"/>
                    </a:cubicBezTo>
                    <a:lnTo>
                      <a:pt x="98231" y="1934940"/>
                    </a:lnTo>
                    <a:cubicBezTo>
                      <a:pt x="71472" y="1934940"/>
                      <a:pt x="49779" y="1913247"/>
                      <a:pt x="49779" y="1886488"/>
                    </a:cubicBezTo>
                    <a:lnTo>
                      <a:pt x="49779" y="332392"/>
                    </a:lnTo>
                    <a:cubicBezTo>
                      <a:pt x="49779" y="305633"/>
                      <a:pt x="71472" y="283940"/>
                      <a:pt x="98231" y="283940"/>
                    </a:cubicBezTo>
                    <a:lnTo>
                      <a:pt x="124877" y="283940"/>
                    </a:lnTo>
                    <a:lnTo>
                      <a:pt x="109459" y="241126"/>
                    </a:lnTo>
                    <a:cubicBezTo>
                      <a:pt x="104768" y="220361"/>
                      <a:pt x="102174" y="197531"/>
                      <a:pt x="102174" y="173566"/>
                    </a:cubicBezTo>
                    <a:cubicBezTo>
                      <a:pt x="102174" y="77708"/>
                      <a:pt x="143679" y="0"/>
                      <a:pt x="194879" y="0"/>
                    </a:cubicBezTo>
                    <a:cubicBezTo>
                      <a:pt x="207679" y="0"/>
                      <a:pt x="219873" y="4857"/>
                      <a:pt x="230964" y="1364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AD62A3A-D27A-9E8B-2031-B5BD219CDE87}"/>
                  </a:ext>
                </a:extLst>
              </p:cNvPr>
              <p:cNvSpPr/>
              <p:nvPr/>
            </p:nvSpPr>
            <p:spPr>
              <a:xfrm>
                <a:off x="1235492" y="2713633"/>
                <a:ext cx="1955203" cy="1090377"/>
              </a:xfrm>
              <a:custGeom>
                <a:avLst/>
                <a:gdLst>
                  <a:gd name="csX0" fmla="*/ 1778819 w 1778819"/>
                  <a:gd name="csY0" fmla="*/ 0 h 1011581"/>
                  <a:gd name="csX1" fmla="*/ 1600626 w 1778819"/>
                  <a:gd name="csY1" fmla="*/ 129093 h 1011581"/>
                  <a:gd name="csX2" fmla="*/ 1665873 w 1778819"/>
                  <a:gd name="csY2" fmla="*/ 99485 h 1011581"/>
                  <a:gd name="csX3" fmla="*/ 1743068 w 1778819"/>
                  <a:gd name="csY3" fmla="*/ 66080 h 1011581"/>
                  <a:gd name="csX4" fmla="*/ 173500 w 1778819"/>
                  <a:gd name="csY4" fmla="*/ 1011377 h 1011581"/>
                  <a:gd name="csX5" fmla="*/ 160286 w 1778819"/>
                  <a:gd name="csY5" fmla="*/ 244299 h 1011581"/>
                  <a:gd name="csX6" fmla="*/ 280064 w 1778819"/>
                  <a:gd name="csY6" fmla="*/ 733116 h 1011581"/>
                  <a:gd name="csX7" fmla="*/ 1137531 w 1778819"/>
                  <a:gd name="csY7" fmla="*/ 349570 h 1011581"/>
                  <a:gd name="csX8" fmla="*/ 1295267 w 1778819"/>
                  <a:gd name="csY8" fmla="*/ 273452 h 1011581"/>
                  <a:gd name="csX0" fmla="*/ 1842266 w 1842266"/>
                  <a:gd name="csY0" fmla="*/ 0 h 1011581"/>
                  <a:gd name="csX1" fmla="*/ 1664073 w 1842266"/>
                  <a:gd name="csY1" fmla="*/ 129093 h 1011581"/>
                  <a:gd name="csX2" fmla="*/ 1729320 w 1842266"/>
                  <a:gd name="csY2" fmla="*/ 99485 h 1011581"/>
                  <a:gd name="csX3" fmla="*/ 1806515 w 1842266"/>
                  <a:gd name="csY3" fmla="*/ 66080 h 1011581"/>
                  <a:gd name="csX4" fmla="*/ 236947 w 1842266"/>
                  <a:gd name="csY4" fmla="*/ 1011377 h 1011581"/>
                  <a:gd name="csX5" fmla="*/ 223733 w 1842266"/>
                  <a:gd name="csY5" fmla="*/ 244299 h 1011581"/>
                  <a:gd name="csX6" fmla="*/ 343511 w 1842266"/>
                  <a:gd name="csY6" fmla="*/ 733116 h 1011581"/>
                  <a:gd name="csX7" fmla="*/ 1200978 w 1842266"/>
                  <a:gd name="csY7" fmla="*/ 349570 h 1011581"/>
                  <a:gd name="csX8" fmla="*/ 1358714 w 1842266"/>
                  <a:gd name="csY8" fmla="*/ 273452 h 1011581"/>
                  <a:gd name="csX9" fmla="*/ 1842266 w 1842266"/>
                  <a:gd name="csY9" fmla="*/ 0 h 1011581"/>
                  <a:gd name="csX0" fmla="*/ 1809034 w 1809034"/>
                  <a:gd name="csY0" fmla="*/ 0 h 1011581"/>
                  <a:gd name="csX1" fmla="*/ 1630841 w 1809034"/>
                  <a:gd name="csY1" fmla="*/ 129093 h 1011581"/>
                  <a:gd name="csX2" fmla="*/ 1696088 w 1809034"/>
                  <a:gd name="csY2" fmla="*/ 99485 h 1011581"/>
                  <a:gd name="csX3" fmla="*/ 1773283 w 1809034"/>
                  <a:gd name="csY3" fmla="*/ 66080 h 1011581"/>
                  <a:gd name="csX4" fmla="*/ 203715 w 1809034"/>
                  <a:gd name="csY4" fmla="*/ 1011377 h 1011581"/>
                  <a:gd name="csX5" fmla="*/ 190501 w 1809034"/>
                  <a:gd name="csY5" fmla="*/ 244299 h 1011581"/>
                  <a:gd name="csX6" fmla="*/ 310279 w 1809034"/>
                  <a:gd name="csY6" fmla="*/ 733116 h 1011581"/>
                  <a:gd name="csX7" fmla="*/ 1167746 w 1809034"/>
                  <a:gd name="csY7" fmla="*/ 349570 h 1011581"/>
                  <a:gd name="csX8" fmla="*/ 1325482 w 1809034"/>
                  <a:gd name="csY8" fmla="*/ 273452 h 1011581"/>
                  <a:gd name="csX9" fmla="*/ 1809034 w 1809034"/>
                  <a:gd name="csY9" fmla="*/ 0 h 1011581"/>
                  <a:gd name="csX0" fmla="*/ 1775130 w 1775130"/>
                  <a:gd name="csY0" fmla="*/ 0 h 1011581"/>
                  <a:gd name="csX1" fmla="*/ 1596937 w 1775130"/>
                  <a:gd name="csY1" fmla="*/ 129093 h 1011581"/>
                  <a:gd name="csX2" fmla="*/ 1662184 w 1775130"/>
                  <a:gd name="csY2" fmla="*/ 99485 h 1011581"/>
                  <a:gd name="csX3" fmla="*/ 1739379 w 1775130"/>
                  <a:gd name="csY3" fmla="*/ 66080 h 1011581"/>
                  <a:gd name="csX4" fmla="*/ 169811 w 1775130"/>
                  <a:gd name="csY4" fmla="*/ 1011377 h 1011581"/>
                  <a:gd name="csX5" fmla="*/ 156597 w 1775130"/>
                  <a:gd name="csY5" fmla="*/ 244299 h 1011581"/>
                  <a:gd name="csX6" fmla="*/ 276375 w 1775130"/>
                  <a:gd name="csY6" fmla="*/ 733116 h 1011581"/>
                  <a:gd name="csX7" fmla="*/ 1133842 w 1775130"/>
                  <a:gd name="csY7" fmla="*/ 349570 h 1011581"/>
                  <a:gd name="csX8" fmla="*/ 1291578 w 1775130"/>
                  <a:gd name="csY8" fmla="*/ 273452 h 1011581"/>
                  <a:gd name="csX9" fmla="*/ 1775130 w 1775130"/>
                  <a:gd name="csY9" fmla="*/ 0 h 1011581"/>
                  <a:gd name="csX0" fmla="*/ 1761257 w 1761257"/>
                  <a:gd name="csY0" fmla="*/ 0 h 1026470"/>
                  <a:gd name="csX1" fmla="*/ 1583064 w 1761257"/>
                  <a:gd name="csY1" fmla="*/ 129093 h 1026470"/>
                  <a:gd name="csX2" fmla="*/ 1648311 w 1761257"/>
                  <a:gd name="csY2" fmla="*/ 99485 h 1026470"/>
                  <a:gd name="csX3" fmla="*/ 1725506 w 1761257"/>
                  <a:gd name="csY3" fmla="*/ 66080 h 1026470"/>
                  <a:gd name="csX4" fmla="*/ 64801 w 1761257"/>
                  <a:gd name="csY4" fmla="*/ 1026270 h 1026470"/>
                  <a:gd name="csX5" fmla="*/ 142724 w 1761257"/>
                  <a:gd name="csY5" fmla="*/ 244299 h 1026470"/>
                  <a:gd name="csX6" fmla="*/ 262502 w 1761257"/>
                  <a:gd name="csY6" fmla="*/ 733116 h 1026470"/>
                  <a:gd name="csX7" fmla="*/ 1119969 w 1761257"/>
                  <a:gd name="csY7" fmla="*/ 349570 h 1026470"/>
                  <a:gd name="csX8" fmla="*/ 1277705 w 1761257"/>
                  <a:gd name="csY8" fmla="*/ 273452 h 1026470"/>
                  <a:gd name="csX9" fmla="*/ 1761257 w 1761257"/>
                  <a:gd name="csY9" fmla="*/ 0 h 1026470"/>
                  <a:gd name="csX0" fmla="*/ 1826886 w 1826886"/>
                  <a:gd name="csY0" fmla="*/ 0 h 1026470"/>
                  <a:gd name="csX1" fmla="*/ 1648693 w 1826886"/>
                  <a:gd name="csY1" fmla="*/ 129093 h 1026470"/>
                  <a:gd name="csX2" fmla="*/ 1713940 w 1826886"/>
                  <a:gd name="csY2" fmla="*/ 99485 h 1026470"/>
                  <a:gd name="csX3" fmla="*/ 1791135 w 1826886"/>
                  <a:gd name="csY3" fmla="*/ 66080 h 1026470"/>
                  <a:gd name="csX4" fmla="*/ 130430 w 1826886"/>
                  <a:gd name="csY4" fmla="*/ 1026270 h 1026470"/>
                  <a:gd name="csX5" fmla="*/ 208353 w 1826886"/>
                  <a:gd name="csY5" fmla="*/ 244299 h 1026470"/>
                  <a:gd name="csX6" fmla="*/ 328131 w 1826886"/>
                  <a:gd name="csY6" fmla="*/ 733116 h 1026470"/>
                  <a:gd name="csX7" fmla="*/ 1185598 w 1826886"/>
                  <a:gd name="csY7" fmla="*/ 349570 h 1026470"/>
                  <a:gd name="csX8" fmla="*/ 1343334 w 1826886"/>
                  <a:gd name="csY8" fmla="*/ 273452 h 1026470"/>
                  <a:gd name="csX9" fmla="*/ 1826886 w 1826886"/>
                  <a:gd name="csY9" fmla="*/ 0 h 1026470"/>
                  <a:gd name="csX0" fmla="*/ 1759659 w 1759659"/>
                  <a:gd name="csY0" fmla="*/ 0 h 1026470"/>
                  <a:gd name="csX1" fmla="*/ 1581466 w 1759659"/>
                  <a:gd name="csY1" fmla="*/ 129093 h 1026470"/>
                  <a:gd name="csX2" fmla="*/ 1646713 w 1759659"/>
                  <a:gd name="csY2" fmla="*/ 99485 h 1026470"/>
                  <a:gd name="csX3" fmla="*/ 1723908 w 1759659"/>
                  <a:gd name="csY3" fmla="*/ 66080 h 1026470"/>
                  <a:gd name="csX4" fmla="*/ 63203 w 1759659"/>
                  <a:gd name="csY4" fmla="*/ 1026270 h 1026470"/>
                  <a:gd name="csX5" fmla="*/ 141126 w 1759659"/>
                  <a:gd name="csY5" fmla="*/ 244299 h 1026470"/>
                  <a:gd name="csX6" fmla="*/ 202316 w 1759659"/>
                  <a:gd name="csY6" fmla="*/ 770349 h 1026470"/>
                  <a:gd name="csX7" fmla="*/ 1118371 w 1759659"/>
                  <a:gd name="csY7" fmla="*/ 349570 h 1026470"/>
                  <a:gd name="csX8" fmla="*/ 1276107 w 1759659"/>
                  <a:gd name="csY8" fmla="*/ 273452 h 1026470"/>
                  <a:gd name="csX9" fmla="*/ 1759659 w 1759659"/>
                  <a:gd name="csY9" fmla="*/ 0 h 1026470"/>
                  <a:gd name="csX0" fmla="*/ 1832725 w 1832725"/>
                  <a:gd name="csY0" fmla="*/ 0 h 1026470"/>
                  <a:gd name="csX1" fmla="*/ 1654532 w 1832725"/>
                  <a:gd name="csY1" fmla="*/ 129093 h 1026470"/>
                  <a:gd name="csX2" fmla="*/ 1719779 w 1832725"/>
                  <a:gd name="csY2" fmla="*/ 99485 h 1026470"/>
                  <a:gd name="csX3" fmla="*/ 1796974 w 1832725"/>
                  <a:gd name="csY3" fmla="*/ 66080 h 1026470"/>
                  <a:gd name="csX4" fmla="*/ 136269 w 1832725"/>
                  <a:gd name="csY4" fmla="*/ 1026270 h 1026470"/>
                  <a:gd name="csX5" fmla="*/ 214192 w 1832725"/>
                  <a:gd name="csY5" fmla="*/ 244299 h 1026470"/>
                  <a:gd name="csX6" fmla="*/ 275382 w 1832725"/>
                  <a:gd name="csY6" fmla="*/ 770349 h 1026470"/>
                  <a:gd name="csX7" fmla="*/ 1191437 w 1832725"/>
                  <a:gd name="csY7" fmla="*/ 349570 h 1026470"/>
                  <a:gd name="csX8" fmla="*/ 1349173 w 1832725"/>
                  <a:gd name="csY8" fmla="*/ 273452 h 1026470"/>
                  <a:gd name="csX9" fmla="*/ 1832725 w 1832725"/>
                  <a:gd name="csY9" fmla="*/ 0 h 10264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832725" h="1026470">
                    <a:moveTo>
                      <a:pt x="1832725" y="0"/>
                    </a:moveTo>
                    <a:lnTo>
                      <a:pt x="1654532" y="129093"/>
                    </a:lnTo>
                    <a:lnTo>
                      <a:pt x="1719779" y="99485"/>
                    </a:lnTo>
                    <a:cubicBezTo>
                      <a:pt x="1747725" y="87057"/>
                      <a:pt x="1773583" y="75849"/>
                      <a:pt x="1796974" y="66080"/>
                    </a:cubicBezTo>
                    <a:cubicBezTo>
                      <a:pt x="1518272" y="285787"/>
                      <a:pt x="306489" y="1040571"/>
                      <a:pt x="136269" y="1026270"/>
                    </a:cubicBezTo>
                    <a:cubicBezTo>
                      <a:pt x="-33951" y="1011969"/>
                      <a:pt x="-82404" y="264612"/>
                      <a:pt x="214192" y="244299"/>
                    </a:cubicBezTo>
                    <a:cubicBezTo>
                      <a:pt x="510788" y="223986"/>
                      <a:pt x="192582" y="756130"/>
                      <a:pt x="275382" y="770349"/>
                    </a:cubicBezTo>
                    <a:cubicBezTo>
                      <a:pt x="327133" y="779237"/>
                      <a:pt x="798077" y="540275"/>
                      <a:pt x="1191437" y="349570"/>
                    </a:cubicBezTo>
                    <a:lnTo>
                      <a:pt x="1349173" y="273452"/>
                    </a:lnTo>
                    <a:lnTo>
                      <a:pt x="1832725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38FB1A8-D984-7568-01B7-831563233DE6}"/>
                </a:ext>
              </a:extLst>
            </p:cNvPr>
            <p:cNvSpPr/>
            <p:nvPr/>
          </p:nvSpPr>
          <p:spPr>
            <a:xfrm>
              <a:off x="1192629" y="5333282"/>
              <a:ext cx="1256532" cy="1200149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EB712539-5DBC-C614-872D-474151C13F16}"/>
              </a:ext>
            </a:extLst>
          </p:cNvPr>
          <p:cNvGrpSpPr/>
          <p:nvPr/>
        </p:nvGrpSpPr>
        <p:grpSpPr>
          <a:xfrm>
            <a:off x="4123646" y="3753401"/>
            <a:ext cx="1650496" cy="2684780"/>
            <a:chOff x="4123646" y="3753401"/>
            <a:chExt cx="1650496" cy="2684780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3F457B5-01E6-966E-B329-C577B6532624}"/>
                </a:ext>
              </a:extLst>
            </p:cNvPr>
            <p:cNvSpPr/>
            <p:nvPr/>
          </p:nvSpPr>
          <p:spPr>
            <a:xfrm>
              <a:off x="4123646" y="5361024"/>
              <a:ext cx="1127762" cy="1077157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5CC98DD-CAA2-E2AA-EECD-082D88C6CA18}"/>
                </a:ext>
              </a:extLst>
            </p:cNvPr>
            <p:cNvGrpSpPr/>
            <p:nvPr/>
          </p:nvGrpSpPr>
          <p:grpSpPr>
            <a:xfrm>
              <a:off x="4247388" y="3753401"/>
              <a:ext cx="1526754" cy="2165458"/>
              <a:chOff x="4145788" y="921301"/>
              <a:chExt cx="1526754" cy="2165458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C7CFF7F-4D69-93EB-E0BF-BDFAE88B4B93}"/>
                  </a:ext>
                </a:extLst>
              </p:cNvPr>
              <p:cNvSpPr/>
              <p:nvPr/>
            </p:nvSpPr>
            <p:spPr>
              <a:xfrm rot="19800000" flipH="1">
                <a:off x="5027341" y="921301"/>
                <a:ext cx="387566" cy="1717103"/>
              </a:xfrm>
              <a:custGeom>
                <a:avLst/>
                <a:gdLst>
                  <a:gd name="csX0" fmla="*/ 114262 w 322063"/>
                  <a:gd name="csY0" fmla="*/ 1286720 h 1426895"/>
                  <a:gd name="csX1" fmla="*/ 207794 w 322063"/>
                  <a:gd name="csY1" fmla="*/ 1286720 h 1426895"/>
                  <a:gd name="csX2" fmla="*/ 161028 w 322063"/>
                  <a:gd name="csY2" fmla="*/ 1426895 h 1426895"/>
                  <a:gd name="csX3" fmla="*/ 0 w 322063"/>
                  <a:gd name="csY3" fmla="*/ 944225 h 1426895"/>
                  <a:gd name="csX4" fmla="*/ 322061 w 322063"/>
                  <a:gd name="csY4" fmla="*/ 944225 h 1426895"/>
                  <a:gd name="csX5" fmla="*/ 223166 w 322063"/>
                  <a:gd name="csY5" fmla="*/ 1240653 h 1426895"/>
                  <a:gd name="csX6" fmla="*/ 98895 w 322063"/>
                  <a:gd name="csY6" fmla="*/ 1240653 h 1426895"/>
                  <a:gd name="csX7" fmla="*/ 1 w 322063"/>
                  <a:gd name="csY7" fmla="*/ 0 h 1426895"/>
                  <a:gd name="csX8" fmla="*/ 322063 w 322063"/>
                  <a:gd name="csY8" fmla="*/ 0 h 1426895"/>
                  <a:gd name="csX9" fmla="*/ 322063 w 322063"/>
                  <a:gd name="csY9" fmla="*/ 912408 h 1426895"/>
                  <a:gd name="csX10" fmla="*/ 1 w 322063"/>
                  <a:gd name="csY10" fmla="*/ 912408 h 14268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322063" h="1426895">
                    <a:moveTo>
                      <a:pt x="114262" y="1286720"/>
                    </a:moveTo>
                    <a:lnTo>
                      <a:pt x="207794" y="1286720"/>
                    </a:lnTo>
                    <a:lnTo>
                      <a:pt x="161028" y="1426895"/>
                    </a:lnTo>
                    <a:close/>
                    <a:moveTo>
                      <a:pt x="0" y="944225"/>
                    </a:moveTo>
                    <a:lnTo>
                      <a:pt x="322061" y="944225"/>
                    </a:lnTo>
                    <a:lnTo>
                      <a:pt x="223166" y="1240653"/>
                    </a:lnTo>
                    <a:lnTo>
                      <a:pt x="98895" y="1240653"/>
                    </a:lnTo>
                    <a:close/>
                    <a:moveTo>
                      <a:pt x="1" y="0"/>
                    </a:moveTo>
                    <a:lnTo>
                      <a:pt x="322063" y="0"/>
                    </a:lnTo>
                    <a:lnTo>
                      <a:pt x="322063" y="912408"/>
                    </a:lnTo>
                    <a:lnTo>
                      <a:pt x="1" y="91240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CC70F2D-69B6-E845-ADEE-96CF1E096CFA}"/>
                  </a:ext>
                </a:extLst>
              </p:cNvPr>
              <p:cNvSpPr/>
              <p:nvPr/>
            </p:nvSpPr>
            <p:spPr>
              <a:xfrm rot="19800000">
                <a:off x="4145788" y="2497896"/>
                <a:ext cx="1526754" cy="588863"/>
              </a:xfrm>
              <a:custGeom>
                <a:avLst/>
                <a:gdLst>
                  <a:gd name="csX0" fmla="*/ 56461 w 1526754"/>
                  <a:gd name="csY0" fmla="*/ 1892 h 588863"/>
                  <a:gd name="csX1" fmla="*/ 56461 w 1526754"/>
                  <a:gd name="csY1" fmla="*/ 1892 h 588863"/>
                  <a:gd name="csX2" fmla="*/ 56460 w 1526754"/>
                  <a:gd name="csY2" fmla="*/ 1892 h 588863"/>
                  <a:gd name="csX3" fmla="*/ 1480244 w 1526754"/>
                  <a:gd name="csY3" fmla="*/ 442543 h 588863"/>
                  <a:gd name="csX4" fmla="*/ 1526754 w 1526754"/>
                  <a:gd name="csY4" fmla="*/ 512711 h 588863"/>
                  <a:gd name="csX5" fmla="*/ 1526753 w 1526754"/>
                  <a:gd name="csY5" fmla="*/ 512711 h 588863"/>
                  <a:gd name="csX6" fmla="*/ 1450601 w 1526754"/>
                  <a:gd name="csY6" fmla="*/ 588863 h 588863"/>
                  <a:gd name="csX7" fmla="*/ 195774 w 1526754"/>
                  <a:gd name="csY7" fmla="*/ 588862 h 588863"/>
                  <a:gd name="csX8" fmla="*/ 141926 w 1526754"/>
                  <a:gd name="csY8" fmla="*/ 566558 h 588863"/>
                  <a:gd name="csX9" fmla="*/ 132470 w 1526754"/>
                  <a:gd name="csY9" fmla="*/ 552532 h 588863"/>
                  <a:gd name="csX10" fmla="*/ 131024 w 1526754"/>
                  <a:gd name="csY10" fmla="*/ 551275 h 588863"/>
                  <a:gd name="csX11" fmla="*/ 129351 w 1526754"/>
                  <a:gd name="csY11" fmla="*/ 547905 h 588863"/>
                  <a:gd name="csX12" fmla="*/ 125606 w 1526754"/>
                  <a:gd name="csY12" fmla="*/ 542352 h 588863"/>
                  <a:gd name="csX13" fmla="*/ 124931 w 1526754"/>
                  <a:gd name="csY13" fmla="*/ 539008 h 588863"/>
                  <a:gd name="csX14" fmla="*/ 117572 w 1526754"/>
                  <a:gd name="csY14" fmla="*/ 524192 h 588863"/>
                  <a:gd name="csX15" fmla="*/ 2613 w 1526754"/>
                  <a:gd name="csY15" fmla="*/ 95158 h 588863"/>
                  <a:gd name="csX16" fmla="*/ 10221 w 1526754"/>
                  <a:gd name="csY16" fmla="*/ 37373 h 588863"/>
                  <a:gd name="csX17" fmla="*/ 56461 w 1526754"/>
                  <a:gd name="csY17" fmla="*/ 1892 h 588863"/>
                  <a:gd name="csX18" fmla="*/ 86641 w 1526754"/>
                  <a:gd name="csY18" fmla="*/ 0 h 588863"/>
                  <a:gd name="csX19" fmla="*/ 149727 w 1526754"/>
                  <a:gd name="csY19" fmla="*/ 55739 h 588863"/>
                  <a:gd name="csX20" fmla="*/ 251767 w 1526754"/>
                  <a:gd name="csY20" fmla="*/ 436559 h 588863"/>
                  <a:gd name="csX21" fmla="*/ 1450602 w 1526754"/>
                  <a:gd name="csY21" fmla="*/ 436559 h 588863"/>
                  <a:gd name="csX22" fmla="*/ 1480244 w 1526754"/>
                  <a:gd name="csY22" fmla="*/ 442543 h 5888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1526754" h="588863">
                    <a:moveTo>
                      <a:pt x="56461" y="1892"/>
                    </a:moveTo>
                    <a:lnTo>
                      <a:pt x="56461" y="1892"/>
                    </a:lnTo>
                    <a:lnTo>
                      <a:pt x="56460" y="1892"/>
                    </a:lnTo>
                    <a:close/>
                    <a:moveTo>
                      <a:pt x="1480244" y="442543"/>
                    </a:moveTo>
                    <a:cubicBezTo>
                      <a:pt x="1507576" y="454104"/>
                      <a:pt x="1526754" y="481168"/>
                      <a:pt x="1526754" y="512711"/>
                    </a:cubicBezTo>
                    <a:lnTo>
                      <a:pt x="1526753" y="512711"/>
                    </a:lnTo>
                    <a:cubicBezTo>
                      <a:pt x="1526753" y="554769"/>
                      <a:pt x="1492659" y="588863"/>
                      <a:pt x="1450601" y="588863"/>
                    </a:cubicBezTo>
                    <a:lnTo>
                      <a:pt x="195774" y="588862"/>
                    </a:lnTo>
                    <a:cubicBezTo>
                      <a:pt x="174745" y="588862"/>
                      <a:pt x="155707" y="580339"/>
                      <a:pt x="141926" y="566558"/>
                    </a:cubicBezTo>
                    <a:lnTo>
                      <a:pt x="132470" y="552532"/>
                    </a:lnTo>
                    <a:lnTo>
                      <a:pt x="131024" y="551275"/>
                    </a:lnTo>
                    <a:lnTo>
                      <a:pt x="129351" y="547905"/>
                    </a:lnTo>
                    <a:lnTo>
                      <a:pt x="125606" y="542352"/>
                    </a:lnTo>
                    <a:lnTo>
                      <a:pt x="124931" y="539008"/>
                    </a:lnTo>
                    <a:lnTo>
                      <a:pt x="117572" y="524192"/>
                    </a:lnTo>
                    <a:lnTo>
                      <a:pt x="2613" y="95158"/>
                    </a:lnTo>
                    <a:cubicBezTo>
                      <a:pt x="-2829" y="74846"/>
                      <a:pt x="477" y="54251"/>
                      <a:pt x="10221" y="37373"/>
                    </a:cubicBezTo>
                    <a:lnTo>
                      <a:pt x="56461" y="1892"/>
                    </a:lnTo>
                    <a:lnTo>
                      <a:pt x="86641" y="0"/>
                    </a:lnTo>
                    <a:cubicBezTo>
                      <a:pt x="116034" y="4093"/>
                      <a:pt x="141563" y="25271"/>
                      <a:pt x="149727" y="55739"/>
                    </a:cubicBezTo>
                    <a:lnTo>
                      <a:pt x="251767" y="436559"/>
                    </a:lnTo>
                    <a:lnTo>
                      <a:pt x="1450602" y="436559"/>
                    </a:lnTo>
                    <a:cubicBezTo>
                      <a:pt x="1461117" y="436559"/>
                      <a:pt x="1471133" y="438690"/>
                      <a:pt x="1480244" y="44254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3266277-C72E-AD88-AD5C-33F127E6110C}"/>
              </a:ext>
            </a:extLst>
          </p:cNvPr>
          <p:cNvGrpSpPr/>
          <p:nvPr/>
        </p:nvGrpSpPr>
        <p:grpSpPr>
          <a:xfrm>
            <a:off x="7214320" y="3771533"/>
            <a:ext cx="1465792" cy="2666648"/>
            <a:chOff x="7214320" y="3771533"/>
            <a:chExt cx="1465792" cy="2666648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C39887A-A5C3-7008-F379-A20552636BA1}"/>
                </a:ext>
              </a:extLst>
            </p:cNvPr>
            <p:cNvSpPr/>
            <p:nvPr/>
          </p:nvSpPr>
          <p:spPr>
            <a:xfrm>
              <a:off x="7214320" y="5361024"/>
              <a:ext cx="1127762" cy="1077157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526CFE9-D286-B487-32B7-C1F4003811AA}"/>
                </a:ext>
              </a:extLst>
            </p:cNvPr>
            <p:cNvGrpSpPr/>
            <p:nvPr/>
          </p:nvGrpSpPr>
          <p:grpSpPr>
            <a:xfrm>
              <a:off x="7332475" y="3771533"/>
              <a:ext cx="1347637" cy="2445023"/>
              <a:chOff x="7349889" y="1057043"/>
              <a:chExt cx="1337809" cy="242719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FCA0A46-FF0C-BE40-00EE-181D146C3F5E}"/>
                  </a:ext>
                </a:extLst>
              </p:cNvPr>
              <p:cNvSpPr/>
              <p:nvPr/>
            </p:nvSpPr>
            <p:spPr>
              <a:xfrm rot="9000000" flipH="1">
                <a:off x="7960448" y="1057043"/>
                <a:ext cx="336243" cy="1585366"/>
              </a:xfrm>
              <a:custGeom>
                <a:avLst/>
                <a:gdLst>
                  <a:gd name="csX0" fmla="*/ 157832 w 643101"/>
                  <a:gd name="csY0" fmla="*/ 271631 h 3032187"/>
                  <a:gd name="csX1" fmla="*/ 481589 w 643101"/>
                  <a:gd name="csY1" fmla="*/ 271631 h 3032187"/>
                  <a:gd name="csX2" fmla="*/ 596587 w 643101"/>
                  <a:gd name="csY2" fmla="*/ 673407 h 3032187"/>
                  <a:gd name="csX3" fmla="*/ 611707 w 643101"/>
                  <a:gd name="csY3" fmla="*/ 683602 h 3032187"/>
                  <a:gd name="csX4" fmla="*/ 643101 w 643101"/>
                  <a:gd name="csY4" fmla="*/ 759394 h 3032187"/>
                  <a:gd name="csX5" fmla="*/ 643101 w 643101"/>
                  <a:gd name="csY5" fmla="*/ 2700279 h 3032187"/>
                  <a:gd name="csX6" fmla="*/ 535915 w 643101"/>
                  <a:gd name="csY6" fmla="*/ 2807465 h 3032187"/>
                  <a:gd name="csX7" fmla="*/ 514886 w 643101"/>
                  <a:gd name="csY7" fmla="*/ 2807465 h 3032187"/>
                  <a:gd name="csX8" fmla="*/ 514886 w 643101"/>
                  <a:gd name="csY8" fmla="*/ 2967741 h 3032187"/>
                  <a:gd name="csX9" fmla="*/ 450440 w 643101"/>
                  <a:gd name="csY9" fmla="*/ 3032187 h 3032187"/>
                  <a:gd name="csX10" fmla="*/ 192662 w 643101"/>
                  <a:gd name="csY10" fmla="*/ 3032187 h 3032187"/>
                  <a:gd name="csX11" fmla="*/ 128216 w 643101"/>
                  <a:gd name="csY11" fmla="*/ 2967741 h 3032187"/>
                  <a:gd name="csX12" fmla="*/ 128216 w 643101"/>
                  <a:gd name="csY12" fmla="*/ 2807465 h 3032187"/>
                  <a:gd name="csX13" fmla="*/ 107186 w 643101"/>
                  <a:gd name="csY13" fmla="*/ 2807465 h 3032187"/>
                  <a:gd name="csX14" fmla="*/ 0 w 643101"/>
                  <a:gd name="csY14" fmla="*/ 2700279 h 3032187"/>
                  <a:gd name="csX15" fmla="*/ 0 w 643101"/>
                  <a:gd name="csY15" fmla="*/ 759394 h 3032187"/>
                  <a:gd name="csX16" fmla="*/ 31394 w 643101"/>
                  <a:gd name="csY16" fmla="*/ 683602 h 3032187"/>
                  <a:gd name="csX17" fmla="*/ 41953 w 643101"/>
                  <a:gd name="csY17" fmla="*/ 676483 h 3032187"/>
                  <a:gd name="csX18" fmla="*/ 314813 w 643101"/>
                  <a:gd name="csY18" fmla="*/ 1 h 3032187"/>
                  <a:gd name="csX19" fmla="*/ 453347 w 643101"/>
                  <a:gd name="csY19" fmla="*/ 234101 h 3032187"/>
                  <a:gd name="csX20" fmla="*/ 176279 w 643101"/>
                  <a:gd name="csY20" fmla="*/ 234101 h 3032187"/>
                  <a:gd name="csX21" fmla="*/ 314813 w 643101"/>
                  <a:gd name="csY21" fmla="*/ 1 h 30321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643101" h="3032187">
                    <a:moveTo>
                      <a:pt x="157832" y="271631"/>
                    </a:moveTo>
                    <a:lnTo>
                      <a:pt x="481589" y="271631"/>
                    </a:lnTo>
                    <a:lnTo>
                      <a:pt x="596587" y="673407"/>
                    </a:lnTo>
                    <a:lnTo>
                      <a:pt x="611707" y="683602"/>
                    </a:lnTo>
                    <a:cubicBezTo>
                      <a:pt x="631104" y="702999"/>
                      <a:pt x="643101" y="729795"/>
                      <a:pt x="643101" y="759394"/>
                    </a:cubicBezTo>
                    <a:lnTo>
                      <a:pt x="643101" y="2700279"/>
                    </a:lnTo>
                    <a:cubicBezTo>
                      <a:pt x="643101" y="2759476"/>
                      <a:pt x="595112" y="2807465"/>
                      <a:pt x="535915" y="2807465"/>
                    </a:cubicBezTo>
                    <a:lnTo>
                      <a:pt x="514886" y="2807465"/>
                    </a:lnTo>
                    <a:lnTo>
                      <a:pt x="514886" y="2967741"/>
                    </a:lnTo>
                    <a:cubicBezTo>
                      <a:pt x="514886" y="3003334"/>
                      <a:pt x="486033" y="3032187"/>
                      <a:pt x="450440" y="3032187"/>
                    </a:cubicBezTo>
                    <a:lnTo>
                      <a:pt x="192662" y="3032187"/>
                    </a:lnTo>
                    <a:cubicBezTo>
                      <a:pt x="157069" y="3032187"/>
                      <a:pt x="128216" y="3003334"/>
                      <a:pt x="128216" y="2967741"/>
                    </a:cubicBezTo>
                    <a:lnTo>
                      <a:pt x="128216" y="2807465"/>
                    </a:lnTo>
                    <a:lnTo>
                      <a:pt x="107186" y="2807465"/>
                    </a:lnTo>
                    <a:cubicBezTo>
                      <a:pt x="47989" y="2807465"/>
                      <a:pt x="0" y="2759476"/>
                      <a:pt x="0" y="2700279"/>
                    </a:cubicBezTo>
                    <a:lnTo>
                      <a:pt x="0" y="759394"/>
                    </a:lnTo>
                    <a:cubicBezTo>
                      <a:pt x="0" y="729795"/>
                      <a:pt x="11997" y="702999"/>
                      <a:pt x="31394" y="683602"/>
                    </a:cubicBezTo>
                    <a:lnTo>
                      <a:pt x="41953" y="676483"/>
                    </a:lnTo>
                    <a:close/>
                    <a:moveTo>
                      <a:pt x="314813" y="1"/>
                    </a:moveTo>
                    <a:cubicBezTo>
                      <a:pt x="361437" y="529"/>
                      <a:pt x="420512" y="156067"/>
                      <a:pt x="453347" y="234101"/>
                    </a:cubicBezTo>
                    <a:lnTo>
                      <a:pt x="176279" y="234101"/>
                    </a:lnTo>
                    <a:cubicBezTo>
                      <a:pt x="207061" y="150036"/>
                      <a:pt x="268190" y="-528"/>
                      <a:pt x="314813" y="1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A4CBA52-1500-4C76-6AD7-29588E7351A9}"/>
                  </a:ext>
                </a:extLst>
              </p:cNvPr>
              <p:cNvSpPr/>
              <p:nvPr/>
            </p:nvSpPr>
            <p:spPr>
              <a:xfrm>
                <a:off x="7349889" y="2591832"/>
                <a:ext cx="1337809" cy="892402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CEE66E9-1839-24BF-4E40-9FA660E415EB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記入済マーク</a:t>
            </a:r>
          </a:p>
        </p:txBody>
      </p:sp>
    </p:spTree>
    <p:extLst>
      <p:ext uri="{BB962C8B-B14F-4D97-AF65-F5344CB8AC3E}">
        <p14:creationId xmlns:p14="http://schemas.microsoft.com/office/powerpoint/2010/main" val="3326955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A666-D10D-145C-659A-7DB79BFA6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CCD994-2E14-E6A9-64AC-1F26B02BB3A2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記入済マーク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9E780B0-620F-4EB6-F42A-FB4D218BF4DF}"/>
              </a:ext>
            </a:extLst>
          </p:cNvPr>
          <p:cNvGrpSpPr/>
          <p:nvPr/>
        </p:nvGrpSpPr>
        <p:grpSpPr>
          <a:xfrm>
            <a:off x="7239001" y="878117"/>
            <a:ext cx="1559586" cy="2516482"/>
            <a:chOff x="7349889" y="1057043"/>
            <a:chExt cx="1337809" cy="215863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DC301C0-7178-8C2E-F934-B0B331E5B880}"/>
                </a:ext>
              </a:extLst>
            </p:cNvPr>
            <p:cNvSpPr/>
            <p:nvPr/>
          </p:nvSpPr>
          <p:spPr>
            <a:xfrm rot="9000000" flipH="1">
              <a:off x="7960448" y="1057043"/>
              <a:ext cx="336243" cy="1585366"/>
            </a:xfrm>
            <a:custGeom>
              <a:avLst/>
              <a:gdLst>
                <a:gd name="csX0" fmla="*/ 157832 w 643101"/>
                <a:gd name="csY0" fmla="*/ 271631 h 3032187"/>
                <a:gd name="csX1" fmla="*/ 481589 w 643101"/>
                <a:gd name="csY1" fmla="*/ 271631 h 3032187"/>
                <a:gd name="csX2" fmla="*/ 596587 w 643101"/>
                <a:gd name="csY2" fmla="*/ 673407 h 3032187"/>
                <a:gd name="csX3" fmla="*/ 611707 w 643101"/>
                <a:gd name="csY3" fmla="*/ 683602 h 3032187"/>
                <a:gd name="csX4" fmla="*/ 643101 w 643101"/>
                <a:gd name="csY4" fmla="*/ 759394 h 3032187"/>
                <a:gd name="csX5" fmla="*/ 643101 w 643101"/>
                <a:gd name="csY5" fmla="*/ 2700279 h 3032187"/>
                <a:gd name="csX6" fmla="*/ 535915 w 643101"/>
                <a:gd name="csY6" fmla="*/ 2807465 h 3032187"/>
                <a:gd name="csX7" fmla="*/ 514886 w 643101"/>
                <a:gd name="csY7" fmla="*/ 2807465 h 3032187"/>
                <a:gd name="csX8" fmla="*/ 514886 w 643101"/>
                <a:gd name="csY8" fmla="*/ 2967741 h 3032187"/>
                <a:gd name="csX9" fmla="*/ 450440 w 643101"/>
                <a:gd name="csY9" fmla="*/ 3032187 h 3032187"/>
                <a:gd name="csX10" fmla="*/ 192662 w 643101"/>
                <a:gd name="csY10" fmla="*/ 3032187 h 3032187"/>
                <a:gd name="csX11" fmla="*/ 128216 w 643101"/>
                <a:gd name="csY11" fmla="*/ 2967741 h 3032187"/>
                <a:gd name="csX12" fmla="*/ 128216 w 643101"/>
                <a:gd name="csY12" fmla="*/ 2807465 h 3032187"/>
                <a:gd name="csX13" fmla="*/ 107186 w 643101"/>
                <a:gd name="csY13" fmla="*/ 2807465 h 3032187"/>
                <a:gd name="csX14" fmla="*/ 0 w 643101"/>
                <a:gd name="csY14" fmla="*/ 2700279 h 3032187"/>
                <a:gd name="csX15" fmla="*/ 0 w 643101"/>
                <a:gd name="csY15" fmla="*/ 759394 h 3032187"/>
                <a:gd name="csX16" fmla="*/ 31394 w 643101"/>
                <a:gd name="csY16" fmla="*/ 683602 h 3032187"/>
                <a:gd name="csX17" fmla="*/ 41953 w 643101"/>
                <a:gd name="csY17" fmla="*/ 676483 h 3032187"/>
                <a:gd name="csX18" fmla="*/ 314813 w 643101"/>
                <a:gd name="csY18" fmla="*/ 1 h 3032187"/>
                <a:gd name="csX19" fmla="*/ 453347 w 643101"/>
                <a:gd name="csY19" fmla="*/ 234101 h 3032187"/>
                <a:gd name="csX20" fmla="*/ 176279 w 643101"/>
                <a:gd name="csY20" fmla="*/ 234101 h 3032187"/>
                <a:gd name="csX21" fmla="*/ 314813 w 643101"/>
                <a:gd name="csY21" fmla="*/ 1 h 3032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643101" h="3032187">
                  <a:moveTo>
                    <a:pt x="157832" y="271631"/>
                  </a:moveTo>
                  <a:lnTo>
                    <a:pt x="481589" y="271631"/>
                  </a:lnTo>
                  <a:lnTo>
                    <a:pt x="596587" y="673407"/>
                  </a:lnTo>
                  <a:lnTo>
                    <a:pt x="611707" y="683602"/>
                  </a:lnTo>
                  <a:cubicBezTo>
                    <a:pt x="631104" y="702999"/>
                    <a:pt x="643101" y="729795"/>
                    <a:pt x="643101" y="759394"/>
                  </a:cubicBezTo>
                  <a:lnTo>
                    <a:pt x="643101" y="2700279"/>
                  </a:lnTo>
                  <a:cubicBezTo>
                    <a:pt x="643101" y="2759476"/>
                    <a:pt x="595112" y="2807465"/>
                    <a:pt x="535915" y="2807465"/>
                  </a:cubicBezTo>
                  <a:lnTo>
                    <a:pt x="514886" y="2807465"/>
                  </a:lnTo>
                  <a:lnTo>
                    <a:pt x="514886" y="2967741"/>
                  </a:lnTo>
                  <a:cubicBezTo>
                    <a:pt x="514886" y="3003334"/>
                    <a:pt x="486033" y="3032187"/>
                    <a:pt x="450440" y="3032187"/>
                  </a:cubicBezTo>
                  <a:lnTo>
                    <a:pt x="192662" y="3032187"/>
                  </a:lnTo>
                  <a:cubicBezTo>
                    <a:pt x="157069" y="3032187"/>
                    <a:pt x="128216" y="3003334"/>
                    <a:pt x="128216" y="2967741"/>
                  </a:cubicBezTo>
                  <a:lnTo>
                    <a:pt x="128216" y="2807465"/>
                  </a:lnTo>
                  <a:lnTo>
                    <a:pt x="107186" y="2807465"/>
                  </a:lnTo>
                  <a:cubicBezTo>
                    <a:pt x="47989" y="2807465"/>
                    <a:pt x="0" y="2759476"/>
                    <a:pt x="0" y="2700279"/>
                  </a:cubicBezTo>
                  <a:lnTo>
                    <a:pt x="0" y="759394"/>
                  </a:lnTo>
                  <a:cubicBezTo>
                    <a:pt x="0" y="729795"/>
                    <a:pt x="11997" y="702999"/>
                    <a:pt x="31394" y="683602"/>
                  </a:cubicBezTo>
                  <a:lnTo>
                    <a:pt x="41953" y="676483"/>
                  </a:lnTo>
                  <a:close/>
                  <a:moveTo>
                    <a:pt x="314813" y="1"/>
                  </a:moveTo>
                  <a:cubicBezTo>
                    <a:pt x="361437" y="529"/>
                    <a:pt x="420512" y="156067"/>
                    <a:pt x="453347" y="234101"/>
                  </a:cubicBezTo>
                  <a:lnTo>
                    <a:pt x="176279" y="234101"/>
                  </a:lnTo>
                  <a:cubicBezTo>
                    <a:pt x="207061" y="150036"/>
                    <a:pt x="268190" y="-528"/>
                    <a:pt x="31481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0183AAC-871A-A06F-0381-8DAA29A51650}"/>
                </a:ext>
              </a:extLst>
            </p:cNvPr>
            <p:cNvSpPr/>
            <p:nvPr/>
          </p:nvSpPr>
          <p:spPr>
            <a:xfrm>
              <a:off x="7349889" y="2591832"/>
              <a:ext cx="1337809" cy="62384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1C49A75-3356-92AE-DA50-2583FC07031D}"/>
              </a:ext>
            </a:extLst>
          </p:cNvPr>
          <p:cNvGrpSpPr/>
          <p:nvPr/>
        </p:nvGrpSpPr>
        <p:grpSpPr>
          <a:xfrm>
            <a:off x="1235492" y="636877"/>
            <a:ext cx="1687331" cy="2879208"/>
            <a:chOff x="1235492" y="636877"/>
            <a:chExt cx="1687331" cy="2879208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5041B48-5968-AFB0-1C9E-6DA30220A176}"/>
                </a:ext>
              </a:extLst>
            </p:cNvPr>
            <p:cNvSpPr/>
            <p:nvPr/>
          </p:nvSpPr>
          <p:spPr>
            <a:xfrm rot="19800000">
              <a:off x="1726819" y="636877"/>
              <a:ext cx="602327" cy="2504659"/>
            </a:xfrm>
            <a:custGeom>
              <a:avLst/>
              <a:gdLst>
                <a:gd name="csX0" fmla="*/ 337975 w 638171"/>
                <a:gd name="csY0" fmla="*/ 1970261 h 2653707"/>
                <a:gd name="csX1" fmla="*/ 360294 w 638171"/>
                <a:gd name="csY1" fmla="*/ 1985849 h 2653707"/>
                <a:gd name="csX2" fmla="*/ 449630 w 638171"/>
                <a:gd name="csY2" fmla="*/ 2150038 h 2653707"/>
                <a:gd name="csX3" fmla="*/ 490664 w 638171"/>
                <a:gd name="csY3" fmla="*/ 2462252 h 2653707"/>
                <a:gd name="csX4" fmla="*/ 533498 w 638171"/>
                <a:gd name="csY4" fmla="*/ 2526165 h 2653707"/>
                <a:gd name="csX5" fmla="*/ 563684 w 638171"/>
                <a:gd name="csY5" fmla="*/ 2558828 h 2653707"/>
                <a:gd name="csX6" fmla="*/ 630694 w 638171"/>
                <a:gd name="csY6" fmla="*/ 2618608 h 2653707"/>
                <a:gd name="csX7" fmla="*/ 591835 w 638171"/>
                <a:gd name="csY7" fmla="*/ 2599329 h 2653707"/>
                <a:gd name="csX8" fmla="*/ 638171 w 638171"/>
                <a:gd name="csY8" fmla="*/ 2653707 h 2653707"/>
                <a:gd name="csX9" fmla="*/ 45544 w 638171"/>
                <a:gd name="csY9" fmla="*/ 2259928 h 2653707"/>
                <a:gd name="csX10" fmla="*/ 39435 w 638171"/>
                <a:gd name="csY10" fmla="*/ 1991903 h 2653707"/>
                <a:gd name="csX11" fmla="*/ 60782 w 638171"/>
                <a:gd name="csY11" fmla="*/ 1970261 h 2653707"/>
                <a:gd name="csX12" fmla="*/ 217160 w 638171"/>
                <a:gd name="csY12" fmla="*/ 46318 h 2653707"/>
                <a:gd name="csX13" fmla="*/ 194879 w 638171"/>
                <a:gd name="csY13" fmla="*/ 35465 h 2653707"/>
                <a:gd name="csX14" fmla="*/ 137639 w 638171"/>
                <a:gd name="csY14" fmla="*/ 173566 h 2653707"/>
                <a:gd name="csX15" fmla="*/ 154404 w 638171"/>
                <a:gd name="csY15" fmla="*/ 271218 h 2653707"/>
                <a:gd name="csX16" fmla="*/ 162225 w 638171"/>
                <a:gd name="csY16" fmla="*/ 283940 h 2653707"/>
                <a:gd name="csX17" fmla="*/ 227533 w 638171"/>
                <a:gd name="csY17" fmla="*/ 283940 h 2653707"/>
                <a:gd name="csX18" fmla="*/ 235354 w 638171"/>
                <a:gd name="csY18" fmla="*/ 271218 h 2653707"/>
                <a:gd name="csX19" fmla="*/ 252119 w 638171"/>
                <a:gd name="csY19" fmla="*/ 173566 h 2653707"/>
                <a:gd name="csX20" fmla="*/ 217160 w 638171"/>
                <a:gd name="csY20" fmla="*/ 46318 h 2653707"/>
                <a:gd name="csX21" fmla="*/ 230964 w 638171"/>
                <a:gd name="csY21" fmla="*/ 13640 h 2653707"/>
                <a:gd name="csX22" fmla="*/ 287584 w 638171"/>
                <a:gd name="csY22" fmla="*/ 173566 h 2653707"/>
                <a:gd name="csX23" fmla="*/ 280299 w 638171"/>
                <a:gd name="csY23" fmla="*/ 241126 h 2653707"/>
                <a:gd name="csX24" fmla="*/ 264881 w 638171"/>
                <a:gd name="csY24" fmla="*/ 283940 h 2653707"/>
                <a:gd name="csX25" fmla="*/ 292033 w 638171"/>
                <a:gd name="csY25" fmla="*/ 283940 h 2653707"/>
                <a:gd name="csX26" fmla="*/ 340485 w 638171"/>
                <a:gd name="csY26" fmla="*/ 332392 h 2653707"/>
                <a:gd name="csX27" fmla="*/ 340485 w 638171"/>
                <a:gd name="csY27" fmla="*/ 1886488 h 2653707"/>
                <a:gd name="csX28" fmla="*/ 292033 w 638171"/>
                <a:gd name="csY28" fmla="*/ 1934940 h 2653707"/>
                <a:gd name="csX29" fmla="*/ 98231 w 638171"/>
                <a:gd name="csY29" fmla="*/ 1934940 h 2653707"/>
                <a:gd name="csX30" fmla="*/ 49779 w 638171"/>
                <a:gd name="csY30" fmla="*/ 1886488 h 2653707"/>
                <a:gd name="csX31" fmla="*/ 49779 w 638171"/>
                <a:gd name="csY31" fmla="*/ 332392 h 2653707"/>
                <a:gd name="csX32" fmla="*/ 98231 w 638171"/>
                <a:gd name="csY32" fmla="*/ 283940 h 2653707"/>
                <a:gd name="csX33" fmla="*/ 124877 w 638171"/>
                <a:gd name="csY33" fmla="*/ 283940 h 2653707"/>
                <a:gd name="csX34" fmla="*/ 109459 w 638171"/>
                <a:gd name="csY34" fmla="*/ 241126 h 2653707"/>
                <a:gd name="csX35" fmla="*/ 102174 w 638171"/>
                <a:gd name="csY35" fmla="*/ 173566 h 2653707"/>
                <a:gd name="csX36" fmla="*/ 194879 w 638171"/>
                <a:gd name="csY36" fmla="*/ 0 h 2653707"/>
                <a:gd name="csX37" fmla="*/ 230964 w 638171"/>
                <a:gd name="csY37" fmla="*/ 13640 h 265370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638171" h="2653707">
                  <a:moveTo>
                    <a:pt x="337975" y="1970261"/>
                  </a:moveTo>
                  <a:lnTo>
                    <a:pt x="360294" y="1985849"/>
                  </a:lnTo>
                  <a:cubicBezTo>
                    <a:pt x="416008" y="2032113"/>
                    <a:pt x="453774" y="2094678"/>
                    <a:pt x="449630" y="2150038"/>
                  </a:cubicBezTo>
                  <a:cubicBezTo>
                    <a:pt x="441340" y="2260756"/>
                    <a:pt x="403324" y="2307468"/>
                    <a:pt x="490664" y="2462252"/>
                  </a:cubicBezTo>
                  <a:lnTo>
                    <a:pt x="533498" y="2526165"/>
                  </a:lnTo>
                  <a:lnTo>
                    <a:pt x="563684" y="2558828"/>
                  </a:lnTo>
                  <a:cubicBezTo>
                    <a:pt x="580265" y="2575073"/>
                    <a:pt x="601644" y="2594387"/>
                    <a:pt x="630694" y="2618608"/>
                  </a:cubicBezTo>
                  <a:lnTo>
                    <a:pt x="591835" y="2599329"/>
                  </a:lnTo>
                  <a:lnTo>
                    <a:pt x="638171" y="2653707"/>
                  </a:lnTo>
                  <a:cubicBezTo>
                    <a:pt x="311511" y="2483017"/>
                    <a:pt x="125036" y="2387599"/>
                    <a:pt x="45544" y="2259928"/>
                  </a:cubicBezTo>
                  <a:cubicBezTo>
                    <a:pt x="-18759" y="2155750"/>
                    <a:pt x="-9547" y="2056499"/>
                    <a:pt x="39435" y="1991903"/>
                  </a:cubicBezTo>
                  <a:lnTo>
                    <a:pt x="60782" y="1970261"/>
                  </a:lnTo>
                  <a:close/>
                  <a:moveTo>
                    <a:pt x="217160" y="46318"/>
                  </a:moveTo>
                  <a:cubicBezTo>
                    <a:pt x="210311" y="39330"/>
                    <a:pt x="202782" y="35465"/>
                    <a:pt x="194879" y="35465"/>
                  </a:cubicBezTo>
                  <a:cubicBezTo>
                    <a:pt x="163266" y="35465"/>
                    <a:pt x="137639" y="97295"/>
                    <a:pt x="137639" y="173566"/>
                  </a:cubicBezTo>
                  <a:cubicBezTo>
                    <a:pt x="137639" y="211702"/>
                    <a:pt x="144046" y="246227"/>
                    <a:pt x="154404" y="271218"/>
                  </a:cubicBezTo>
                  <a:lnTo>
                    <a:pt x="162225" y="283940"/>
                  </a:lnTo>
                  <a:lnTo>
                    <a:pt x="227533" y="283940"/>
                  </a:lnTo>
                  <a:lnTo>
                    <a:pt x="235354" y="271218"/>
                  </a:lnTo>
                  <a:cubicBezTo>
                    <a:pt x="245712" y="246227"/>
                    <a:pt x="252119" y="211702"/>
                    <a:pt x="252119" y="173566"/>
                  </a:cubicBezTo>
                  <a:cubicBezTo>
                    <a:pt x="252119" y="116363"/>
                    <a:pt x="237704" y="67283"/>
                    <a:pt x="217160" y="46318"/>
                  </a:cubicBezTo>
                  <a:close/>
                  <a:moveTo>
                    <a:pt x="230964" y="13640"/>
                  </a:moveTo>
                  <a:cubicBezTo>
                    <a:pt x="264238" y="39988"/>
                    <a:pt x="287584" y="101673"/>
                    <a:pt x="287584" y="173566"/>
                  </a:cubicBezTo>
                  <a:cubicBezTo>
                    <a:pt x="287584" y="197531"/>
                    <a:pt x="284990" y="220361"/>
                    <a:pt x="280299" y="241126"/>
                  </a:cubicBezTo>
                  <a:lnTo>
                    <a:pt x="264881" y="283940"/>
                  </a:lnTo>
                  <a:lnTo>
                    <a:pt x="292033" y="283940"/>
                  </a:lnTo>
                  <a:cubicBezTo>
                    <a:pt x="318792" y="283940"/>
                    <a:pt x="340485" y="305633"/>
                    <a:pt x="340485" y="332392"/>
                  </a:cubicBezTo>
                  <a:lnTo>
                    <a:pt x="340485" y="1886488"/>
                  </a:lnTo>
                  <a:cubicBezTo>
                    <a:pt x="340485" y="1913247"/>
                    <a:pt x="318792" y="1934940"/>
                    <a:pt x="292033" y="1934940"/>
                  </a:cubicBezTo>
                  <a:lnTo>
                    <a:pt x="98231" y="1934940"/>
                  </a:lnTo>
                  <a:cubicBezTo>
                    <a:pt x="71472" y="1934940"/>
                    <a:pt x="49779" y="1913247"/>
                    <a:pt x="49779" y="1886488"/>
                  </a:cubicBezTo>
                  <a:lnTo>
                    <a:pt x="49779" y="332392"/>
                  </a:lnTo>
                  <a:cubicBezTo>
                    <a:pt x="49779" y="305633"/>
                    <a:pt x="71472" y="283940"/>
                    <a:pt x="98231" y="283940"/>
                  </a:cubicBezTo>
                  <a:lnTo>
                    <a:pt x="124877" y="283940"/>
                  </a:lnTo>
                  <a:lnTo>
                    <a:pt x="109459" y="241126"/>
                  </a:lnTo>
                  <a:cubicBezTo>
                    <a:pt x="104768" y="220361"/>
                    <a:pt x="102174" y="197531"/>
                    <a:pt x="102174" y="173566"/>
                  </a:cubicBezTo>
                  <a:cubicBezTo>
                    <a:pt x="102174" y="77708"/>
                    <a:pt x="143679" y="0"/>
                    <a:pt x="194879" y="0"/>
                  </a:cubicBezTo>
                  <a:cubicBezTo>
                    <a:pt x="207679" y="0"/>
                    <a:pt x="219873" y="4857"/>
                    <a:pt x="230964" y="136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21D88AE-CA46-B273-695C-2E42329466BF}"/>
                </a:ext>
              </a:extLst>
            </p:cNvPr>
            <p:cNvSpPr/>
            <p:nvPr/>
          </p:nvSpPr>
          <p:spPr>
            <a:xfrm>
              <a:off x="1235492" y="2863019"/>
              <a:ext cx="1687331" cy="653066"/>
            </a:xfrm>
            <a:custGeom>
              <a:avLst/>
              <a:gdLst>
                <a:gd name="csX0" fmla="*/ 1778819 w 1778819"/>
                <a:gd name="csY0" fmla="*/ 0 h 1011581"/>
                <a:gd name="csX1" fmla="*/ 1600626 w 1778819"/>
                <a:gd name="csY1" fmla="*/ 129093 h 1011581"/>
                <a:gd name="csX2" fmla="*/ 1665873 w 1778819"/>
                <a:gd name="csY2" fmla="*/ 99485 h 1011581"/>
                <a:gd name="csX3" fmla="*/ 1743068 w 1778819"/>
                <a:gd name="csY3" fmla="*/ 66080 h 1011581"/>
                <a:gd name="csX4" fmla="*/ 173500 w 1778819"/>
                <a:gd name="csY4" fmla="*/ 1011377 h 1011581"/>
                <a:gd name="csX5" fmla="*/ 160286 w 1778819"/>
                <a:gd name="csY5" fmla="*/ 244299 h 1011581"/>
                <a:gd name="csX6" fmla="*/ 280064 w 1778819"/>
                <a:gd name="csY6" fmla="*/ 733116 h 1011581"/>
                <a:gd name="csX7" fmla="*/ 1137531 w 1778819"/>
                <a:gd name="csY7" fmla="*/ 349570 h 1011581"/>
                <a:gd name="csX8" fmla="*/ 1295267 w 1778819"/>
                <a:gd name="csY8" fmla="*/ 273452 h 1011581"/>
                <a:gd name="csX0" fmla="*/ 1842266 w 1842266"/>
                <a:gd name="csY0" fmla="*/ 0 h 1011581"/>
                <a:gd name="csX1" fmla="*/ 1664073 w 1842266"/>
                <a:gd name="csY1" fmla="*/ 129093 h 1011581"/>
                <a:gd name="csX2" fmla="*/ 1729320 w 1842266"/>
                <a:gd name="csY2" fmla="*/ 99485 h 1011581"/>
                <a:gd name="csX3" fmla="*/ 1806515 w 1842266"/>
                <a:gd name="csY3" fmla="*/ 66080 h 1011581"/>
                <a:gd name="csX4" fmla="*/ 236947 w 1842266"/>
                <a:gd name="csY4" fmla="*/ 1011377 h 1011581"/>
                <a:gd name="csX5" fmla="*/ 223733 w 1842266"/>
                <a:gd name="csY5" fmla="*/ 244299 h 1011581"/>
                <a:gd name="csX6" fmla="*/ 343511 w 1842266"/>
                <a:gd name="csY6" fmla="*/ 733116 h 1011581"/>
                <a:gd name="csX7" fmla="*/ 1200978 w 1842266"/>
                <a:gd name="csY7" fmla="*/ 349570 h 1011581"/>
                <a:gd name="csX8" fmla="*/ 1358714 w 1842266"/>
                <a:gd name="csY8" fmla="*/ 273452 h 1011581"/>
                <a:gd name="csX9" fmla="*/ 1842266 w 1842266"/>
                <a:gd name="csY9" fmla="*/ 0 h 1011581"/>
                <a:gd name="csX0" fmla="*/ 1809034 w 1809034"/>
                <a:gd name="csY0" fmla="*/ 0 h 1011581"/>
                <a:gd name="csX1" fmla="*/ 1630841 w 1809034"/>
                <a:gd name="csY1" fmla="*/ 129093 h 1011581"/>
                <a:gd name="csX2" fmla="*/ 1696088 w 1809034"/>
                <a:gd name="csY2" fmla="*/ 99485 h 1011581"/>
                <a:gd name="csX3" fmla="*/ 1773283 w 1809034"/>
                <a:gd name="csY3" fmla="*/ 66080 h 1011581"/>
                <a:gd name="csX4" fmla="*/ 203715 w 1809034"/>
                <a:gd name="csY4" fmla="*/ 1011377 h 1011581"/>
                <a:gd name="csX5" fmla="*/ 190501 w 1809034"/>
                <a:gd name="csY5" fmla="*/ 244299 h 1011581"/>
                <a:gd name="csX6" fmla="*/ 310279 w 1809034"/>
                <a:gd name="csY6" fmla="*/ 733116 h 1011581"/>
                <a:gd name="csX7" fmla="*/ 1167746 w 1809034"/>
                <a:gd name="csY7" fmla="*/ 349570 h 1011581"/>
                <a:gd name="csX8" fmla="*/ 1325482 w 1809034"/>
                <a:gd name="csY8" fmla="*/ 273452 h 1011581"/>
                <a:gd name="csX9" fmla="*/ 1809034 w 1809034"/>
                <a:gd name="csY9" fmla="*/ 0 h 1011581"/>
                <a:gd name="csX0" fmla="*/ 1775130 w 1775130"/>
                <a:gd name="csY0" fmla="*/ 0 h 1011581"/>
                <a:gd name="csX1" fmla="*/ 1596937 w 1775130"/>
                <a:gd name="csY1" fmla="*/ 129093 h 1011581"/>
                <a:gd name="csX2" fmla="*/ 1662184 w 1775130"/>
                <a:gd name="csY2" fmla="*/ 99485 h 1011581"/>
                <a:gd name="csX3" fmla="*/ 1739379 w 1775130"/>
                <a:gd name="csY3" fmla="*/ 66080 h 1011581"/>
                <a:gd name="csX4" fmla="*/ 169811 w 1775130"/>
                <a:gd name="csY4" fmla="*/ 1011377 h 1011581"/>
                <a:gd name="csX5" fmla="*/ 156597 w 1775130"/>
                <a:gd name="csY5" fmla="*/ 244299 h 1011581"/>
                <a:gd name="csX6" fmla="*/ 276375 w 1775130"/>
                <a:gd name="csY6" fmla="*/ 733116 h 1011581"/>
                <a:gd name="csX7" fmla="*/ 1133842 w 1775130"/>
                <a:gd name="csY7" fmla="*/ 349570 h 1011581"/>
                <a:gd name="csX8" fmla="*/ 1291578 w 1775130"/>
                <a:gd name="csY8" fmla="*/ 273452 h 1011581"/>
                <a:gd name="csX9" fmla="*/ 1775130 w 1775130"/>
                <a:gd name="csY9" fmla="*/ 0 h 1011581"/>
                <a:gd name="csX0" fmla="*/ 1761257 w 1761257"/>
                <a:gd name="csY0" fmla="*/ 0 h 1026470"/>
                <a:gd name="csX1" fmla="*/ 1583064 w 1761257"/>
                <a:gd name="csY1" fmla="*/ 129093 h 1026470"/>
                <a:gd name="csX2" fmla="*/ 1648311 w 1761257"/>
                <a:gd name="csY2" fmla="*/ 99485 h 1026470"/>
                <a:gd name="csX3" fmla="*/ 1725506 w 1761257"/>
                <a:gd name="csY3" fmla="*/ 66080 h 1026470"/>
                <a:gd name="csX4" fmla="*/ 64801 w 1761257"/>
                <a:gd name="csY4" fmla="*/ 1026270 h 1026470"/>
                <a:gd name="csX5" fmla="*/ 142724 w 1761257"/>
                <a:gd name="csY5" fmla="*/ 244299 h 1026470"/>
                <a:gd name="csX6" fmla="*/ 262502 w 1761257"/>
                <a:gd name="csY6" fmla="*/ 733116 h 1026470"/>
                <a:gd name="csX7" fmla="*/ 1119969 w 1761257"/>
                <a:gd name="csY7" fmla="*/ 349570 h 1026470"/>
                <a:gd name="csX8" fmla="*/ 1277705 w 1761257"/>
                <a:gd name="csY8" fmla="*/ 273452 h 1026470"/>
                <a:gd name="csX9" fmla="*/ 1761257 w 1761257"/>
                <a:gd name="csY9" fmla="*/ 0 h 1026470"/>
                <a:gd name="csX0" fmla="*/ 1826886 w 1826886"/>
                <a:gd name="csY0" fmla="*/ 0 h 1026470"/>
                <a:gd name="csX1" fmla="*/ 1648693 w 1826886"/>
                <a:gd name="csY1" fmla="*/ 129093 h 1026470"/>
                <a:gd name="csX2" fmla="*/ 1713940 w 1826886"/>
                <a:gd name="csY2" fmla="*/ 99485 h 1026470"/>
                <a:gd name="csX3" fmla="*/ 1791135 w 1826886"/>
                <a:gd name="csY3" fmla="*/ 66080 h 1026470"/>
                <a:gd name="csX4" fmla="*/ 130430 w 1826886"/>
                <a:gd name="csY4" fmla="*/ 1026270 h 1026470"/>
                <a:gd name="csX5" fmla="*/ 208353 w 1826886"/>
                <a:gd name="csY5" fmla="*/ 244299 h 1026470"/>
                <a:gd name="csX6" fmla="*/ 328131 w 1826886"/>
                <a:gd name="csY6" fmla="*/ 733116 h 1026470"/>
                <a:gd name="csX7" fmla="*/ 1185598 w 1826886"/>
                <a:gd name="csY7" fmla="*/ 349570 h 1026470"/>
                <a:gd name="csX8" fmla="*/ 1343334 w 1826886"/>
                <a:gd name="csY8" fmla="*/ 273452 h 1026470"/>
                <a:gd name="csX9" fmla="*/ 1826886 w 1826886"/>
                <a:gd name="csY9" fmla="*/ 0 h 1026470"/>
                <a:gd name="csX0" fmla="*/ 1759659 w 1759659"/>
                <a:gd name="csY0" fmla="*/ 0 h 1026470"/>
                <a:gd name="csX1" fmla="*/ 1581466 w 1759659"/>
                <a:gd name="csY1" fmla="*/ 129093 h 1026470"/>
                <a:gd name="csX2" fmla="*/ 1646713 w 1759659"/>
                <a:gd name="csY2" fmla="*/ 99485 h 1026470"/>
                <a:gd name="csX3" fmla="*/ 1723908 w 1759659"/>
                <a:gd name="csY3" fmla="*/ 66080 h 1026470"/>
                <a:gd name="csX4" fmla="*/ 63203 w 1759659"/>
                <a:gd name="csY4" fmla="*/ 1026270 h 1026470"/>
                <a:gd name="csX5" fmla="*/ 141126 w 1759659"/>
                <a:gd name="csY5" fmla="*/ 244299 h 1026470"/>
                <a:gd name="csX6" fmla="*/ 202316 w 1759659"/>
                <a:gd name="csY6" fmla="*/ 770349 h 1026470"/>
                <a:gd name="csX7" fmla="*/ 1118371 w 1759659"/>
                <a:gd name="csY7" fmla="*/ 349570 h 1026470"/>
                <a:gd name="csX8" fmla="*/ 1276107 w 1759659"/>
                <a:gd name="csY8" fmla="*/ 273452 h 1026470"/>
                <a:gd name="csX9" fmla="*/ 1759659 w 1759659"/>
                <a:gd name="csY9" fmla="*/ 0 h 1026470"/>
                <a:gd name="csX0" fmla="*/ 1832725 w 1832725"/>
                <a:gd name="csY0" fmla="*/ 0 h 1026470"/>
                <a:gd name="csX1" fmla="*/ 1654532 w 1832725"/>
                <a:gd name="csY1" fmla="*/ 129093 h 1026470"/>
                <a:gd name="csX2" fmla="*/ 1719779 w 1832725"/>
                <a:gd name="csY2" fmla="*/ 99485 h 1026470"/>
                <a:gd name="csX3" fmla="*/ 1796974 w 1832725"/>
                <a:gd name="csY3" fmla="*/ 66080 h 1026470"/>
                <a:gd name="csX4" fmla="*/ 136269 w 1832725"/>
                <a:gd name="csY4" fmla="*/ 1026270 h 1026470"/>
                <a:gd name="csX5" fmla="*/ 214192 w 1832725"/>
                <a:gd name="csY5" fmla="*/ 244299 h 1026470"/>
                <a:gd name="csX6" fmla="*/ 275382 w 1832725"/>
                <a:gd name="csY6" fmla="*/ 770349 h 1026470"/>
                <a:gd name="csX7" fmla="*/ 1191437 w 1832725"/>
                <a:gd name="csY7" fmla="*/ 349570 h 1026470"/>
                <a:gd name="csX8" fmla="*/ 1349173 w 1832725"/>
                <a:gd name="csY8" fmla="*/ 273452 h 1026470"/>
                <a:gd name="csX9" fmla="*/ 1832725 w 1832725"/>
                <a:gd name="csY9" fmla="*/ 0 h 10264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832725" h="1026470">
                  <a:moveTo>
                    <a:pt x="1832725" y="0"/>
                  </a:moveTo>
                  <a:lnTo>
                    <a:pt x="1654532" y="129093"/>
                  </a:lnTo>
                  <a:lnTo>
                    <a:pt x="1719779" y="99485"/>
                  </a:lnTo>
                  <a:cubicBezTo>
                    <a:pt x="1747725" y="87057"/>
                    <a:pt x="1773583" y="75849"/>
                    <a:pt x="1796974" y="66080"/>
                  </a:cubicBezTo>
                  <a:cubicBezTo>
                    <a:pt x="1518272" y="285787"/>
                    <a:pt x="306489" y="1040571"/>
                    <a:pt x="136269" y="1026270"/>
                  </a:cubicBezTo>
                  <a:cubicBezTo>
                    <a:pt x="-33951" y="1011969"/>
                    <a:pt x="-82404" y="264612"/>
                    <a:pt x="214192" y="244299"/>
                  </a:cubicBezTo>
                  <a:cubicBezTo>
                    <a:pt x="510788" y="223986"/>
                    <a:pt x="192582" y="756130"/>
                    <a:pt x="275382" y="770349"/>
                  </a:cubicBezTo>
                  <a:cubicBezTo>
                    <a:pt x="327133" y="779237"/>
                    <a:pt x="798077" y="540275"/>
                    <a:pt x="1191437" y="349570"/>
                  </a:cubicBezTo>
                  <a:lnTo>
                    <a:pt x="1349173" y="273452"/>
                  </a:lnTo>
                  <a:lnTo>
                    <a:pt x="183272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8824CA8-3BA4-ABE1-4D32-EEC582BDC478}"/>
              </a:ext>
            </a:extLst>
          </p:cNvPr>
          <p:cNvGrpSpPr/>
          <p:nvPr/>
        </p:nvGrpSpPr>
        <p:grpSpPr>
          <a:xfrm>
            <a:off x="4145788" y="921301"/>
            <a:ext cx="1526754" cy="2165458"/>
            <a:chOff x="4145788" y="921301"/>
            <a:chExt cx="1526754" cy="2165458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AFB964F-7A9A-94C6-DECA-BB4C6C06FB95}"/>
                </a:ext>
              </a:extLst>
            </p:cNvPr>
            <p:cNvSpPr/>
            <p:nvPr/>
          </p:nvSpPr>
          <p:spPr>
            <a:xfrm rot="19800000" flipH="1">
              <a:off x="5027341" y="921301"/>
              <a:ext cx="387566" cy="1717103"/>
            </a:xfrm>
            <a:custGeom>
              <a:avLst/>
              <a:gdLst>
                <a:gd name="csX0" fmla="*/ 114262 w 322063"/>
                <a:gd name="csY0" fmla="*/ 1286720 h 1426895"/>
                <a:gd name="csX1" fmla="*/ 207794 w 322063"/>
                <a:gd name="csY1" fmla="*/ 1286720 h 1426895"/>
                <a:gd name="csX2" fmla="*/ 161028 w 322063"/>
                <a:gd name="csY2" fmla="*/ 1426895 h 1426895"/>
                <a:gd name="csX3" fmla="*/ 0 w 322063"/>
                <a:gd name="csY3" fmla="*/ 944225 h 1426895"/>
                <a:gd name="csX4" fmla="*/ 322061 w 322063"/>
                <a:gd name="csY4" fmla="*/ 944225 h 1426895"/>
                <a:gd name="csX5" fmla="*/ 223166 w 322063"/>
                <a:gd name="csY5" fmla="*/ 1240653 h 1426895"/>
                <a:gd name="csX6" fmla="*/ 98895 w 322063"/>
                <a:gd name="csY6" fmla="*/ 1240653 h 1426895"/>
                <a:gd name="csX7" fmla="*/ 1 w 322063"/>
                <a:gd name="csY7" fmla="*/ 0 h 1426895"/>
                <a:gd name="csX8" fmla="*/ 322063 w 322063"/>
                <a:gd name="csY8" fmla="*/ 0 h 1426895"/>
                <a:gd name="csX9" fmla="*/ 322063 w 322063"/>
                <a:gd name="csY9" fmla="*/ 912408 h 1426895"/>
                <a:gd name="csX10" fmla="*/ 1 w 322063"/>
                <a:gd name="csY10" fmla="*/ 912408 h 14268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322063" h="1426895">
                  <a:moveTo>
                    <a:pt x="114262" y="1286720"/>
                  </a:moveTo>
                  <a:lnTo>
                    <a:pt x="207794" y="1286720"/>
                  </a:lnTo>
                  <a:lnTo>
                    <a:pt x="161028" y="1426895"/>
                  </a:lnTo>
                  <a:close/>
                  <a:moveTo>
                    <a:pt x="0" y="944225"/>
                  </a:moveTo>
                  <a:lnTo>
                    <a:pt x="322061" y="944225"/>
                  </a:lnTo>
                  <a:lnTo>
                    <a:pt x="223166" y="1240653"/>
                  </a:lnTo>
                  <a:lnTo>
                    <a:pt x="98895" y="1240653"/>
                  </a:lnTo>
                  <a:close/>
                  <a:moveTo>
                    <a:pt x="1" y="0"/>
                  </a:moveTo>
                  <a:lnTo>
                    <a:pt x="322063" y="0"/>
                  </a:lnTo>
                  <a:lnTo>
                    <a:pt x="322063" y="912408"/>
                  </a:lnTo>
                  <a:lnTo>
                    <a:pt x="1" y="9124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54BCAE-6529-6AC3-A94C-9EF2D3FD6886}"/>
                </a:ext>
              </a:extLst>
            </p:cNvPr>
            <p:cNvSpPr/>
            <p:nvPr/>
          </p:nvSpPr>
          <p:spPr>
            <a:xfrm rot="19800000">
              <a:off x="4145788" y="2497896"/>
              <a:ext cx="1526754" cy="588863"/>
            </a:xfrm>
            <a:custGeom>
              <a:avLst/>
              <a:gdLst>
                <a:gd name="csX0" fmla="*/ 56461 w 1526754"/>
                <a:gd name="csY0" fmla="*/ 1892 h 588863"/>
                <a:gd name="csX1" fmla="*/ 56461 w 1526754"/>
                <a:gd name="csY1" fmla="*/ 1892 h 588863"/>
                <a:gd name="csX2" fmla="*/ 56460 w 1526754"/>
                <a:gd name="csY2" fmla="*/ 1892 h 588863"/>
                <a:gd name="csX3" fmla="*/ 1480244 w 1526754"/>
                <a:gd name="csY3" fmla="*/ 442543 h 588863"/>
                <a:gd name="csX4" fmla="*/ 1526754 w 1526754"/>
                <a:gd name="csY4" fmla="*/ 512711 h 588863"/>
                <a:gd name="csX5" fmla="*/ 1526753 w 1526754"/>
                <a:gd name="csY5" fmla="*/ 512711 h 588863"/>
                <a:gd name="csX6" fmla="*/ 1450601 w 1526754"/>
                <a:gd name="csY6" fmla="*/ 588863 h 588863"/>
                <a:gd name="csX7" fmla="*/ 195774 w 1526754"/>
                <a:gd name="csY7" fmla="*/ 588862 h 588863"/>
                <a:gd name="csX8" fmla="*/ 141926 w 1526754"/>
                <a:gd name="csY8" fmla="*/ 566558 h 588863"/>
                <a:gd name="csX9" fmla="*/ 132470 w 1526754"/>
                <a:gd name="csY9" fmla="*/ 552532 h 588863"/>
                <a:gd name="csX10" fmla="*/ 131024 w 1526754"/>
                <a:gd name="csY10" fmla="*/ 551275 h 588863"/>
                <a:gd name="csX11" fmla="*/ 129351 w 1526754"/>
                <a:gd name="csY11" fmla="*/ 547905 h 588863"/>
                <a:gd name="csX12" fmla="*/ 125606 w 1526754"/>
                <a:gd name="csY12" fmla="*/ 542352 h 588863"/>
                <a:gd name="csX13" fmla="*/ 124931 w 1526754"/>
                <a:gd name="csY13" fmla="*/ 539008 h 588863"/>
                <a:gd name="csX14" fmla="*/ 117572 w 1526754"/>
                <a:gd name="csY14" fmla="*/ 524192 h 588863"/>
                <a:gd name="csX15" fmla="*/ 2613 w 1526754"/>
                <a:gd name="csY15" fmla="*/ 95158 h 588863"/>
                <a:gd name="csX16" fmla="*/ 10221 w 1526754"/>
                <a:gd name="csY16" fmla="*/ 37373 h 588863"/>
                <a:gd name="csX17" fmla="*/ 56461 w 1526754"/>
                <a:gd name="csY17" fmla="*/ 1892 h 588863"/>
                <a:gd name="csX18" fmla="*/ 86641 w 1526754"/>
                <a:gd name="csY18" fmla="*/ 0 h 588863"/>
                <a:gd name="csX19" fmla="*/ 149727 w 1526754"/>
                <a:gd name="csY19" fmla="*/ 55739 h 588863"/>
                <a:gd name="csX20" fmla="*/ 251767 w 1526754"/>
                <a:gd name="csY20" fmla="*/ 436559 h 588863"/>
                <a:gd name="csX21" fmla="*/ 1450602 w 1526754"/>
                <a:gd name="csY21" fmla="*/ 436559 h 588863"/>
                <a:gd name="csX22" fmla="*/ 1480244 w 1526754"/>
                <a:gd name="csY22" fmla="*/ 442543 h 58886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526754" h="588863">
                  <a:moveTo>
                    <a:pt x="56461" y="1892"/>
                  </a:moveTo>
                  <a:lnTo>
                    <a:pt x="56461" y="1892"/>
                  </a:lnTo>
                  <a:lnTo>
                    <a:pt x="56460" y="1892"/>
                  </a:lnTo>
                  <a:close/>
                  <a:moveTo>
                    <a:pt x="1480244" y="442543"/>
                  </a:moveTo>
                  <a:cubicBezTo>
                    <a:pt x="1507576" y="454104"/>
                    <a:pt x="1526754" y="481168"/>
                    <a:pt x="1526754" y="512711"/>
                  </a:cubicBezTo>
                  <a:lnTo>
                    <a:pt x="1526753" y="512711"/>
                  </a:lnTo>
                  <a:cubicBezTo>
                    <a:pt x="1526753" y="554769"/>
                    <a:pt x="1492659" y="588863"/>
                    <a:pt x="1450601" y="588863"/>
                  </a:cubicBezTo>
                  <a:lnTo>
                    <a:pt x="195774" y="588862"/>
                  </a:lnTo>
                  <a:cubicBezTo>
                    <a:pt x="174745" y="588862"/>
                    <a:pt x="155707" y="580339"/>
                    <a:pt x="141926" y="566558"/>
                  </a:cubicBezTo>
                  <a:lnTo>
                    <a:pt x="132470" y="552532"/>
                  </a:lnTo>
                  <a:lnTo>
                    <a:pt x="131024" y="551275"/>
                  </a:lnTo>
                  <a:lnTo>
                    <a:pt x="129351" y="547905"/>
                  </a:lnTo>
                  <a:lnTo>
                    <a:pt x="125606" y="542352"/>
                  </a:lnTo>
                  <a:lnTo>
                    <a:pt x="124931" y="539008"/>
                  </a:lnTo>
                  <a:lnTo>
                    <a:pt x="117572" y="524192"/>
                  </a:lnTo>
                  <a:lnTo>
                    <a:pt x="2613" y="95158"/>
                  </a:lnTo>
                  <a:cubicBezTo>
                    <a:pt x="-2829" y="74846"/>
                    <a:pt x="477" y="54251"/>
                    <a:pt x="10221" y="37373"/>
                  </a:cubicBezTo>
                  <a:lnTo>
                    <a:pt x="56461" y="1892"/>
                  </a:lnTo>
                  <a:lnTo>
                    <a:pt x="86641" y="0"/>
                  </a:lnTo>
                  <a:cubicBezTo>
                    <a:pt x="116034" y="4093"/>
                    <a:pt x="141563" y="25271"/>
                    <a:pt x="149727" y="55739"/>
                  </a:cubicBezTo>
                  <a:lnTo>
                    <a:pt x="251767" y="436559"/>
                  </a:lnTo>
                  <a:lnTo>
                    <a:pt x="1450602" y="436559"/>
                  </a:lnTo>
                  <a:cubicBezTo>
                    <a:pt x="1461117" y="436559"/>
                    <a:pt x="1471133" y="438690"/>
                    <a:pt x="1480244" y="4425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AD76FEC-BF8B-F019-1F74-047B88C72E51}"/>
              </a:ext>
            </a:extLst>
          </p:cNvPr>
          <p:cNvGrpSpPr/>
          <p:nvPr/>
        </p:nvGrpSpPr>
        <p:grpSpPr>
          <a:xfrm>
            <a:off x="1325979" y="3624699"/>
            <a:ext cx="1687331" cy="2813482"/>
            <a:chOff x="1192629" y="3398701"/>
            <a:chExt cx="1879993" cy="3134730"/>
          </a:xfrm>
          <a:solidFill>
            <a:schemeClr val="tx1"/>
          </a:solidFill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56EBAD5-0C30-C876-FA21-65C38278DF47}"/>
                </a:ext>
              </a:extLst>
            </p:cNvPr>
            <p:cNvGrpSpPr/>
            <p:nvPr/>
          </p:nvGrpSpPr>
          <p:grpSpPr>
            <a:xfrm>
              <a:off x="1363365" y="3398701"/>
              <a:ext cx="1709257" cy="2887800"/>
              <a:chOff x="1235492" y="500683"/>
              <a:chExt cx="1955203" cy="3303327"/>
            </a:xfrm>
            <a:grpFill/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951DD5F-2CD1-9855-BDE2-FB00C43B1CCF}"/>
                  </a:ext>
                </a:extLst>
              </p:cNvPr>
              <p:cNvSpPr/>
              <p:nvPr/>
            </p:nvSpPr>
            <p:spPr>
              <a:xfrm rot="19800000">
                <a:off x="2075477" y="500683"/>
                <a:ext cx="602327" cy="2504659"/>
              </a:xfrm>
              <a:custGeom>
                <a:avLst/>
                <a:gdLst>
                  <a:gd name="csX0" fmla="*/ 337975 w 638171"/>
                  <a:gd name="csY0" fmla="*/ 1970261 h 2653707"/>
                  <a:gd name="csX1" fmla="*/ 360294 w 638171"/>
                  <a:gd name="csY1" fmla="*/ 1985849 h 2653707"/>
                  <a:gd name="csX2" fmla="*/ 449630 w 638171"/>
                  <a:gd name="csY2" fmla="*/ 2150038 h 2653707"/>
                  <a:gd name="csX3" fmla="*/ 490664 w 638171"/>
                  <a:gd name="csY3" fmla="*/ 2462252 h 2653707"/>
                  <a:gd name="csX4" fmla="*/ 533498 w 638171"/>
                  <a:gd name="csY4" fmla="*/ 2526165 h 2653707"/>
                  <a:gd name="csX5" fmla="*/ 563684 w 638171"/>
                  <a:gd name="csY5" fmla="*/ 2558828 h 2653707"/>
                  <a:gd name="csX6" fmla="*/ 630694 w 638171"/>
                  <a:gd name="csY6" fmla="*/ 2618608 h 2653707"/>
                  <a:gd name="csX7" fmla="*/ 591835 w 638171"/>
                  <a:gd name="csY7" fmla="*/ 2599329 h 2653707"/>
                  <a:gd name="csX8" fmla="*/ 638171 w 638171"/>
                  <a:gd name="csY8" fmla="*/ 2653707 h 2653707"/>
                  <a:gd name="csX9" fmla="*/ 45544 w 638171"/>
                  <a:gd name="csY9" fmla="*/ 2259928 h 2653707"/>
                  <a:gd name="csX10" fmla="*/ 39435 w 638171"/>
                  <a:gd name="csY10" fmla="*/ 1991903 h 2653707"/>
                  <a:gd name="csX11" fmla="*/ 60782 w 638171"/>
                  <a:gd name="csY11" fmla="*/ 1970261 h 2653707"/>
                  <a:gd name="csX12" fmla="*/ 217160 w 638171"/>
                  <a:gd name="csY12" fmla="*/ 46318 h 2653707"/>
                  <a:gd name="csX13" fmla="*/ 194879 w 638171"/>
                  <a:gd name="csY13" fmla="*/ 35465 h 2653707"/>
                  <a:gd name="csX14" fmla="*/ 137639 w 638171"/>
                  <a:gd name="csY14" fmla="*/ 173566 h 2653707"/>
                  <a:gd name="csX15" fmla="*/ 154404 w 638171"/>
                  <a:gd name="csY15" fmla="*/ 271218 h 2653707"/>
                  <a:gd name="csX16" fmla="*/ 162225 w 638171"/>
                  <a:gd name="csY16" fmla="*/ 283940 h 2653707"/>
                  <a:gd name="csX17" fmla="*/ 227533 w 638171"/>
                  <a:gd name="csY17" fmla="*/ 283940 h 2653707"/>
                  <a:gd name="csX18" fmla="*/ 235354 w 638171"/>
                  <a:gd name="csY18" fmla="*/ 271218 h 2653707"/>
                  <a:gd name="csX19" fmla="*/ 252119 w 638171"/>
                  <a:gd name="csY19" fmla="*/ 173566 h 2653707"/>
                  <a:gd name="csX20" fmla="*/ 217160 w 638171"/>
                  <a:gd name="csY20" fmla="*/ 46318 h 2653707"/>
                  <a:gd name="csX21" fmla="*/ 230964 w 638171"/>
                  <a:gd name="csY21" fmla="*/ 13640 h 2653707"/>
                  <a:gd name="csX22" fmla="*/ 287584 w 638171"/>
                  <a:gd name="csY22" fmla="*/ 173566 h 2653707"/>
                  <a:gd name="csX23" fmla="*/ 280299 w 638171"/>
                  <a:gd name="csY23" fmla="*/ 241126 h 2653707"/>
                  <a:gd name="csX24" fmla="*/ 264881 w 638171"/>
                  <a:gd name="csY24" fmla="*/ 283940 h 2653707"/>
                  <a:gd name="csX25" fmla="*/ 292033 w 638171"/>
                  <a:gd name="csY25" fmla="*/ 283940 h 2653707"/>
                  <a:gd name="csX26" fmla="*/ 340485 w 638171"/>
                  <a:gd name="csY26" fmla="*/ 332392 h 2653707"/>
                  <a:gd name="csX27" fmla="*/ 340485 w 638171"/>
                  <a:gd name="csY27" fmla="*/ 1886488 h 2653707"/>
                  <a:gd name="csX28" fmla="*/ 292033 w 638171"/>
                  <a:gd name="csY28" fmla="*/ 1934940 h 2653707"/>
                  <a:gd name="csX29" fmla="*/ 98231 w 638171"/>
                  <a:gd name="csY29" fmla="*/ 1934940 h 2653707"/>
                  <a:gd name="csX30" fmla="*/ 49779 w 638171"/>
                  <a:gd name="csY30" fmla="*/ 1886488 h 2653707"/>
                  <a:gd name="csX31" fmla="*/ 49779 w 638171"/>
                  <a:gd name="csY31" fmla="*/ 332392 h 2653707"/>
                  <a:gd name="csX32" fmla="*/ 98231 w 638171"/>
                  <a:gd name="csY32" fmla="*/ 283940 h 2653707"/>
                  <a:gd name="csX33" fmla="*/ 124877 w 638171"/>
                  <a:gd name="csY33" fmla="*/ 283940 h 2653707"/>
                  <a:gd name="csX34" fmla="*/ 109459 w 638171"/>
                  <a:gd name="csY34" fmla="*/ 241126 h 2653707"/>
                  <a:gd name="csX35" fmla="*/ 102174 w 638171"/>
                  <a:gd name="csY35" fmla="*/ 173566 h 2653707"/>
                  <a:gd name="csX36" fmla="*/ 194879 w 638171"/>
                  <a:gd name="csY36" fmla="*/ 0 h 2653707"/>
                  <a:gd name="csX37" fmla="*/ 230964 w 638171"/>
                  <a:gd name="csY37" fmla="*/ 13640 h 265370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</a:cxnLst>
                <a:rect l="l" t="t" r="r" b="b"/>
                <a:pathLst>
                  <a:path w="638171" h="2653707">
                    <a:moveTo>
                      <a:pt x="337975" y="1970261"/>
                    </a:moveTo>
                    <a:lnTo>
                      <a:pt x="360294" y="1985849"/>
                    </a:lnTo>
                    <a:cubicBezTo>
                      <a:pt x="416008" y="2032113"/>
                      <a:pt x="453774" y="2094678"/>
                      <a:pt x="449630" y="2150038"/>
                    </a:cubicBezTo>
                    <a:cubicBezTo>
                      <a:pt x="441340" y="2260756"/>
                      <a:pt x="403324" y="2307468"/>
                      <a:pt x="490664" y="2462252"/>
                    </a:cubicBezTo>
                    <a:lnTo>
                      <a:pt x="533498" y="2526165"/>
                    </a:lnTo>
                    <a:lnTo>
                      <a:pt x="563684" y="2558828"/>
                    </a:lnTo>
                    <a:cubicBezTo>
                      <a:pt x="580265" y="2575073"/>
                      <a:pt x="601644" y="2594387"/>
                      <a:pt x="630694" y="2618608"/>
                    </a:cubicBezTo>
                    <a:lnTo>
                      <a:pt x="591835" y="2599329"/>
                    </a:lnTo>
                    <a:lnTo>
                      <a:pt x="638171" y="2653707"/>
                    </a:lnTo>
                    <a:cubicBezTo>
                      <a:pt x="311511" y="2483017"/>
                      <a:pt x="125036" y="2387599"/>
                      <a:pt x="45544" y="2259928"/>
                    </a:cubicBezTo>
                    <a:cubicBezTo>
                      <a:pt x="-18759" y="2155750"/>
                      <a:pt x="-9547" y="2056499"/>
                      <a:pt x="39435" y="1991903"/>
                    </a:cubicBezTo>
                    <a:lnTo>
                      <a:pt x="60782" y="1970261"/>
                    </a:lnTo>
                    <a:close/>
                    <a:moveTo>
                      <a:pt x="217160" y="46318"/>
                    </a:moveTo>
                    <a:cubicBezTo>
                      <a:pt x="210311" y="39330"/>
                      <a:pt x="202782" y="35465"/>
                      <a:pt x="194879" y="35465"/>
                    </a:cubicBezTo>
                    <a:cubicBezTo>
                      <a:pt x="163266" y="35465"/>
                      <a:pt x="137639" y="97295"/>
                      <a:pt x="137639" y="173566"/>
                    </a:cubicBezTo>
                    <a:cubicBezTo>
                      <a:pt x="137639" y="211702"/>
                      <a:pt x="144046" y="246227"/>
                      <a:pt x="154404" y="271218"/>
                    </a:cubicBezTo>
                    <a:lnTo>
                      <a:pt x="162225" y="283940"/>
                    </a:lnTo>
                    <a:lnTo>
                      <a:pt x="227533" y="283940"/>
                    </a:lnTo>
                    <a:lnTo>
                      <a:pt x="235354" y="271218"/>
                    </a:lnTo>
                    <a:cubicBezTo>
                      <a:pt x="245712" y="246227"/>
                      <a:pt x="252119" y="211702"/>
                      <a:pt x="252119" y="173566"/>
                    </a:cubicBezTo>
                    <a:cubicBezTo>
                      <a:pt x="252119" y="116363"/>
                      <a:pt x="237704" y="67283"/>
                      <a:pt x="217160" y="46318"/>
                    </a:cubicBezTo>
                    <a:close/>
                    <a:moveTo>
                      <a:pt x="230964" y="13640"/>
                    </a:moveTo>
                    <a:cubicBezTo>
                      <a:pt x="264238" y="39988"/>
                      <a:pt x="287584" y="101673"/>
                      <a:pt x="287584" y="173566"/>
                    </a:cubicBezTo>
                    <a:cubicBezTo>
                      <a:pt x="287584" y="197531"/>
                      <a:pt x="284990" y="220361"/>
                      <a:pt x="280299" y="241126"/>
                    </a:cubicBezTo>
                    <a:lnTo>
                      <a:pt x="264881" y="283940"/>
                    </a:lnTo>
                    <a:lnTo>
                      <a:pt x="292033" y="283940"/>
                    </a:lnTo>
                    <a:cubicBezTo>
                      <a:pt x="318792" y="283940"/>
                      <a:pt x="340485" y="305633"/>
                      <a:pt x="340485" y="332392"/>
                    </a:cubicBezTo>
                    <a:lnTo>
                      <a:pt x="340485" y="1886488"/>
                    </a:lnTo>
                    <a:cubicBezTo>
                      <a:pt x="340485" y="1913247"/>
                      <a:pt x="318792" y="1934940"/>
                      <a:pt x="292033" y="1934940"/>
                    </a:cubicBezTo>
                    <a:lnTo>
                      <a:pt x="98231" y="1934940"/>
                    </a:lnTo>
                    <a:cubicBezTo>
                      <a:pt x="71472" y="1934940"/>
                      <a:pt x="49779" y="1913247"/>
                      <a:pt x="49779" y="1886488"/>
                    </a:cubicBezTo>
                    <a:lnTo>
                      <a:pt x="49779" y="332392"/>
                    </a:lnTo>
                    <a:cubicBezTo>
                      <a:pt x="49779" y="305633"/>
                      <a:pt x="71472" y="283940"/>
                      <a:pt x="98231" y="283940"/>
                    </a:cubicBezTo>
                    <a:lnTo>
                      <a:pt x="124877" y="283940"/>
                    </a:lnTo>
                    <a:lnTo>
                      <a:pt x="109459" y="241126"/>
                    </a:lnTo>
                    <a:cubicBezTo>
                      <a:pt x="104768" y="220361"/>
                      <a:pt x="102174" y="197531"/>
                      <a:pt x="102174" y="173566"/>
                    </a:cubicBezTo>
                    <a:cubicBezTo>
                      <a:pt x="102174" y="77708"/>
                      <a:pt x="143679" y="0"/>
                      <a:pt x="194879" y="0"/>
                    </a:cubicBezTo>
                    <a:cubicBezTo>
                      <a:pt x="207679" y="0"/>
                      <a:pt x="219873" y="4857"/>
                      <a:pt x="230964" y="136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5FBE491-7208-AA56-AE5D-2C57D0441CF9}"/>
                  </a:ext>
                </a:extLst>
              </p:cNvPr>
              <p:cNvSpPr/>
              <p:nvPr/>
            </p:nvSpPr>
            <p:spPr>
              <a:xfrm>
                <a:off x="1235492" y="2713633"/>
                <a:ext cx="1955203" cy="1090377"/>
              </a:xfrm>
              <a:custGeom>
                <a:avLst/>
                <a:gdLst>
                  <a:gd name="csX0" fmla="*/ 1778819 w 1778819"/>
                  <a:gd name="csY0" fmla="*/ 0 h 1011581"/>
                  <a:gd name="csX1" fmla="*/ 1600626 w 1778819"/>
                  <a:gd name="csY1" fmla="*/ 129093 h 1011581"/>
                  <a:gd name="csX2" fmla="*/ 1665873 w 1778819"/>
                  <a:gd name="csY2" fmla="*/ 99485 h 1011581"/>
                  <a:gd name="csX3" fmla="*/ 1743068 w 1778819"/>
                  <a:gd name="csY3" fmla="*/ 66080 h 1011581"/>
                  <a:gd name="csX4" fmla="*/ 173500 w 1778819"/>
                  <a:gd name="csY4" fmla="*/ 1011377 h 1011581"/>
                  <a:gd name="csX5" fmla="*/ 160286 w 1778819"/>
                  <a:gd name="csY5" fmla="*/ 244299 h 1011581"/>
                  <a:gd name="csX6" fmla="*/ 280064 w 1778819"/>
                  <a:gd name="csY6" fmla="*/ 733116 h 1011581"/>
                  <a:gd name="csX7" fmla="*/ 1137531 w 1778819"/>
                  <a:gd name="csY7" fmla="*/ 349570 h 1011581"/>
                  <a:gd name="csX8" fmla="*/ 1295267 w 1778819"/>
                  <a:gd name="csY8" fmla="*/ 273452 h 1011581"/>
                  <a:gd name="csX0" fmla="*/ 1842266 w 1842266"/>
                  <a:gd name="csY0" fmla="*/ 0 h 1011581"/>
                  <a:gd name="csX1" fmla="*/ 1664073 w 1842266"/>
                  <a:gd name="csY1" fmla="*/ 129093 h 1011581"/>
                  <a:gd name="csX2" fmla="*/ 1729320 w 1842266"/>
                  <a:gd name="csY2" fmla="*/ 99485 h 1011581"/>
                  <a:gd name="csX3" fmla="*/ 1806515 w 1842266"/>
                  <a:gd name="csY3" fmla="*/ 66080 h 1011581"/>
                  <a:gd name="csX4" fmla="*/ 236947 w 1842266"/>
                  <a:gd name="csY4" fmla="*/ 1011377 h 1011581"/>
                  <a:gd name="csX5" fmla="*/ 223733 w 1842266"/>
                  <a:gd name="csY5" fmla="*/ 244299 h 1011581"/>
                  <a:gd name="csX6" fmla="*/ 343511 w 1842266"/>
                  <a:gd name="csY6" fmla="*/ 733116 h 1011581"/>
                  <a:gd name="csX7" fmla="*/ 1200978 w 1842266"/>
                  <a:gd name="csY7" fmla="*/ 349570 h 1011581"/>
                  <a:gd name="csX8" fmla="*/ 1358714 w 1842266"/>
                  <a:gd name="csY8" fmla="*/ 273452 h 1011581"/>
                  <a:gd name="csX9" fmla="*/ 1842266 w 1842266"/>
                  <a:gd name="csY9" fmla="*/ 0 h 1011581"/>
                  <a:gd name="csX0" fmla="*/ 1809034 w 1809034"/>
                  <a:gd name="csY0" fmla="*/ 0 h 1011581"/>
                  <a:gd name="csX1" fmla="*/ 1630841 w 1809034"/>
                  <a:gd name="csY1" fmla="*/ 129093 h 1011581"/>
                  <a:gd name="csX2" fmla="*/ 1696088 w 1809034"/>
                  <a:gd name="csY2" fmla="*/ 99485 h 1011581"/>
                  <a:gd name="csX3" fmla="*/ 1773283 w 1809034"/>
                  <a:gd name="csY3" fmla="*/ 66080 h 1011581"/>
                  <a:gd name="csX4" fmla="*/ 203715 w 1809034"/>
                  <a:gd name="csY4" fmla="*/ 1011377 h 1011581"/>
                  <a:gd name="csX5" fmla="*/ 190501 w 1809034"/>
                  <a:gd name="csY5" fmla="*/ 244299 h 1011581"/>
                  <a:gd name="csX6" fmla="*/ 310279 w 1809034"/>
                  <a:gd name="csY6" fmla="*/ 733116 h 1011581"/>
                  <a:gd name="csX7" fmla="*/ 1167746 w 1809034"/>
                  <a:gd name="csY7" fmla="*/ 349570 h 1011581"/>
                  <a:gd name="csX8" fmla="*/ 1325482 w 1809034"/>
                  <a:gd name="csY8" fmla="*/ 273452 h 1011581"/>
                  <a:gd name="csX9" fmla="*/ 1809034 w 1809034"/>
                  <a:gd name="csY9" fmla="*/ 0 h 1011581"/>
                  <a:gd name="csX0" fmla="*/ 1775130 w 1775130"/>
                  <a:gd name="csY0" fmla="*/ 0 h 1011581"/>
                  <a:gd name="csX1" fmla="*/ 1596937 w 1775130"/>
                  <a:gd name="csY1" fmla="*/ 129093 h 1011581"/>
                  <a:gd name="csX2" fmla="*/ 1662184 w 1775130"/>
                  <a:gd name="csY2" fmla="*/ 99485 h 1011581"/>
                  <a:gd name="csX3" fmla="*/ 1739379 w 1775130"/>
                  <a:gd name="csY3" fmla="*/ 66080 h 1011581"/>
                  <a:gd name="csX4" fmla="*/ 169811 w 1775130"/>
                  <a:gd name="csY4" fmla="*/ 1011377 h 1011581"/>
                  <a:gd name="csX5" fmla="*/ 156597 w 1775130"/>
                  <a:gd name="csY5" fmla="*/ 244299 h 1011581"/>
                  <a:gd name="csX6" fmla="*/ 276375 w 1775130"/>
                  <a:gd name="csY6" fmla="*/ 733116 h 1011581"/>
                  <a:gd name="csX7" fmla="*/ 1133842 w 1775130"/>
                  <a:gd name="csY7" fmla="*/ 349570 h 1011581"/>
                  <a:gd name="csX8" fmla="*/ 1291578 w 1775130"/>
                  <a:gd name="csY8" fmla="*/ 273452 h 1011581"/>
                  <a:gd name="csX9" fmla="*/ 1775130 w 1775130"/>
                  <a:gd name="csY9" fmla="*/ 0 h 1011581"/>
                  <a:gd name="csX0" fmla="*/ 1761257 w 1761257"/>
                  <a:gd name="csY0" fmla="*/ 0 h 1026470"/>
                  <a:gd name="csX1" fmla="*/ 1583064 w 1761257"/>
                  <a:gd name="csY1" fmla="*/ 129093 h 1026470"/>
                  <a:gd name="csX2" fmla="*/ 1648311 w 1761257"/>
                  <a:gd name="csY2" fmla="*/ 99485 h 1026470"/>
                  <a:gd name="csX3" fmla="*/ 1725506 w 1761257"/>
                  <a:gd name="csY3" fmla="*/ 66080 h 1026470"/>
                  <a:gd name="csX4" fmla="*/ 64801 w 1761257"/>
                  <a:gd name="csY4" fmla="*/ 1026270 h 1026470"/>
                  <a:gd name="csX5" fmla="*/ 142724 w 1761257"/>
                  <a:gd name="csY5" fmla="*/ 244299 h 1026470"/>
                  <a:gd name="csX6" fmla="*/ 262502 w 1761257"/>
                  <a:gd name="csY6" fmla="*/ 733116 h 1026470"/>
                  <a:gd name="csX7" fmla="*/ 1119969 w 1761257"/>
                  <a:gd name="csY7" fmla="*/ 349570 h 1026470"/>
                  <a:gd name="csX8" fmla="*/ 1277705 w 1761257"/>
                  <a:gd name="csY8" fmla="*/ 273452 h 1026470"/>
                  <a:gd name="csX9" fmla="*/ 1761257 w 1761257"/>
                  <a:gd name="csY9" fmla="*/ 0 h 1026470"/>
                  <a:gd name="csX0" fmla="*/ 1826886 w 1826886"/>
                  <a:gd name="csY0" fmla="*/ 0 h 1026470"/>
                  <a:gd name="csX1" fmla="*/ 1648693 w 1826886"/>
                  <a:gd name="csY1" fmla="*/ 129093 h 1026470"/>
                  <a:gd name="csX2" fmla="*/ 1713940 w 1826886"/>
                  <a:gd name="csY2" fmla="*/ 99485 h 1026470"/>
                  <a:gd name="csX3" fmla="*/ 1791135 w 1826886"/>
                  <a:gd name="csY3" fmla="*/ 66080 h 1026470"/>
                  <a:gd name="csX4" fmla="*/ 130430 w 1826886"/>
                  <a:gd name="csY4" fmla="*/ 1026270 h 1026470"/>
                  <a:gd name="csX5" fmla="*/ 208353 w 1826886"/>
                  <a:gd name="csY5" fmla="*/ 244299 h 1026470"/>
                  <a:gd name="csX6" fmla="*/ 328131 w 1826886"/>
                  <a:gd name="csY6" fmla="*/ 733116 h 1026470"/>
                  <a:gd name="csX7" fmla="*/ 1185598 w 1826886"/>
                  <a:gd name="csY7" fmla="*/ 349570 h 1026470"/>
                  <a:gd name="csX8" fmla="*/ 1343334 w 1826886"/>
                  <a:gd name="csY8" fmla="*/ 273452 h 1026470"/>
                  <a:gd name="csX9" fmla="*/ 1826886 w 1826886"/>
                  <a:gd name="csY9" fmla="*/ 0 h 1026470"/>
                  <a:gd name="csX0" fmla="*/ 1759659 w 1759659"/>
                  <a:gd name="csY0" fmla="*/ 0 h 1026470"/>
                  <a:gd name="csX1" fmla="*/ 1581466 w 1759659"/>
                  <a:gd name="csY1" fmla="*/ 129093 h 1026470"/>
                  <a:gd name="csX2" fmla="*/ 1646713 w 1759659"/>
                  <a:gd name="csY2" fmla="*/ 99485 h 1026470"/>
                  <a:gd name="csX3" fmla="*/ 1723908 w 1759659"/>
                  <a:gd name="csY3" fmla="*/ 66080 h 1026470"/>
                  <a:gd name="csX4" fmla="*/ 63203 w 1759659"/>
                  <a:gd name="csY4" fmla="*/ 1026270 h 1026470"/>
                  <a:gd name="csX5" fmla="*/ 141126 w 1759659"/>
                  <a:gd name="csY5" fmla="*/ 244299 h 1026470"/>
                  <a:gd name="csX6" fmla="*/ 202316 w 1759659"/>
                  <a:gd name="csY6" fmla="*/ 770349 h 1026470"/>
                  <a:gd name="csX7" fmla="*/ 1118371 w 1759659"/>
                  <a:gd name="csY7" fmla="*/ 349570 h 1026470"/>
                  <a:gd name="csX8" fmla="*/ 1276107 w 1759659"/>
                  <a:gd name="csY8" fmla="*/ 273452 h 1026470"/>
                  <a:gd name="csX9" fmla="*/ 1759659 w 1759659"/>
                  <a:gd name="csY9" fmla="*/ 0 h 1026470"/>
                  <a:gd name="csX0" fmla="*/ 1832725 w 1832725"/>
                  <a:gd name="csY0" fmla="*/ 0 h 1026470"/>
                  <a:gd name="csX1" fmla="*/ 1654532 w 1832725"/>
                  <a:gd name="csY1" fmla="*/ 129093 h 1026470"/>
                  <a:gd name="csX2" fmla="*/ 1719779 w 1832725"/>
                  <a:gd name="csY2" fmla="*/ 99485 h 1026470"/>
                  <a:gd name="csX3" fmla="*/ 1796974 w 1832725"/>
                  <a:gd name="csY3" fmla="*/ 66080 h 1026470"/>
                  <a:gd name="csX4" fmla="*/ 136269 w 1832725"/>
                  <a:gd name="csY4" fmla="*/ 1026270 h 1026470"/>
                  <a:gd name="csX5" fmla="*/ 214192 w 1832725"/>
                  <a:gd name="csY5" fmla="*/ 244299 h 1026470"/>
                  <a:gd name="csX6" fmla="*/ 275382 w 1832725"/>
                  <a:gd name="csY6" fmla="*/ 770349 h 1026470"/>
                  <a:gd name="csX7" fmla="*/ 1191437 w 1832725"/>
                  <a:gd name="csY7" fmla="*/ 349570 h 1026470"/>
                  <a:gd name="csX8" fmla="*/ 1349173 w 1832725"/>
                  <a:gd name="csY8" fmla="*/ 273452 h 1026470"/>
                  <a:gd name="csX9" fmla="*/ 1832725 w 1832725"/>
                  <a:gd name="csY9" fmla="*/ 0 h 10264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832725" h="1026470">
                    <a:moveTo>
                      <a:pt x="1832725" y="0"/>
                    </a:moveTo>
                    <a:lnTo>
                      <a:pt x="1654532" y="129093"/>
                    </a:lnTo>
                    <a:lnTo>
                      <a:pt x="1719779" y="99485"/>
                    </a:lnTo>
                    <a:cubicBezTo>
                      <a:pt x="1747725" y="87057"/>
                      <a:pt x="1773583" y="75849"/>
                      <a:pt x="1796974" y="66080"/>
                    </a:cubicBezTo>
                    <a:cubicBezTo>
                      <a:pt x="1518272" y="285787"/>
                      <a:pt x="306489" y="1040571"/>
                      <a:pt x="136269" y="1026270"/>
                    </a:cubicBezTo>
                    <a:cubicBezTo>
                      <a:pt x="-33951" y="1011969"/>
                      <a:pt x="-82404" y="264612"/>
                      <a:pt x="214192" y="244299"/>
                    </a:cubicBezTo>
                    <a:cubicBezTo>
                      <a:pt x="510788" y="223986"/>
                      <a:pt x="192582" y="756130"/>
                      <a:pt x="275382" y="770349"/>
                    </a:cubicBezTo>
                    <a:cubicBezTo>
                      <a:pt x="327133" y="779237"/>
                      <a:pt x="798077" y="540275"/>
                      <a:pt x="1191437" y="349570"/>
                    </a:cubicBezTo>
                    <a:lnTo>
                      <a:pt x="1349173" y="273452"/>
                    </a:lnTo>
                    <a:lnTo>
                      <a:pt x="1832725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1971B0-B223-F5FC-29EC-37D77D5D113C}"/>
                </a:ext>
              </a:extLst>
            </p:cNvPr>
            <p:cNvSpPr/>
            <p:nvPr/>
          </p:nvSpPr>
          <p:spPr>
            <a:xfrm>
              <a:off x="1192629" y="5333282"/>
              <a:ext cx="1256532" cy="1200149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2E4959F-723D-5072-73A9-6500F3462184}"/>
              </a:ext>
            </a:extLst>
          </p:cNvPr>
          <p:cNvGrpSpPr/>
          <p:nvPr/>
        </p:nvGrpSpPr>
        <p:grpSpPr>
          <a:xfrm>
            <a:off x="4123646" y="3753401"/>
            <a:ext cx="1650496" cy="2684780"/>
            <a:chOff x="4123646" y="3753401"/>
            <a:chExt cx="1650496" cy="2684780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B3B376F-287E-088F-0F03-37022025D6AE}"/>
                </a:ext>
              </a:extLst>
            </p:cNvPr>
            <p:cNvSpPr/>
            <p:nvPr/>
          </p:nvSpPr>
          <p:spPr>
            <a:xfrm>
              <a:off x="4123646" y="5361024"/>
              <a:ext cx="1127762" cy="1077157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0B3002E-86DA-637B-6C94-5B97BBD6CC6A}"/>
                </a:ext>
              </a:extLst>
            </p:cNvPr>
            <p:cNvGrpSpPr/>
            <p:nvPr/>
          </p:nvGrpSpPr>
          <p:grpSpPr>
            <a:xfrm>
              <a:off x="4247388" y="3753401"/>
              <a:ext cx="1526754" cy="2165458"/>
              <a:chOff x="4145788" y="921301"/>
              <a:chExt cx="1526754" cy="2165458"/>
            </a:xfrm>
            <a:solidFill>
              <a:schemeClr val="tx1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1F5EF02-040F-970E-E301-C7FE092679F5}"/>
                  </a:ext>
                </a:extLst>
              </p:cNvPr>
              <p:cNvSpPr/>
              <p:nvPr/>
            </p:nvSpPr>
            <p:spPr>
              <a:xfrm rot="19800000" flipH="1">
                <a:off x="5027341" y="921301"/>
                <a:ext cx="387566" cy="1717103"/>
              </a:xfrm>
              <a:custGeom>
                <a:avLst/>
                <a:gdLst>
                  <a:gd name="csX0" fmla="*/ 114262 w 322063"/>
                  <a:gd name="csY0" fmla="*/ 1286720 h 1426895"/>
                  <a:gd name="csX1" fmla="*/ 207794 w 322063"/>
                  <a:gd name="csY1" fmla="*/ 1286720 h 1426895"/>
                  <a:gd name="csX2" fmla="*/ 161028 w 322063"/>
                  <a:gd name="csY2" fmla="*/ 1426895 h 1426895"/>
                  <a:gd name="csX3" fmla="*/ 0 w 322063"/>
                  <a:gd name="csY3" fmla="*/ 944225 h 1426895"/>
                  <a:gd name="csX4" fmla="*/ 322061 w 322063"/>
                  <a:gd name="csY4" fmla="*/ 944225 h 1426895"/>
                  <a:gd name="csX5" fmla="*/ 223166 w 322063"/>
                  <a:gd name="csY5" fmla="*/ 1240653 h 1426895"/>
                  <a:gd name="csX6" fmla="*/ 98895 w 322063"/>
                  <a:gd name="csY6" fmla="*/ 1240653 h 1426895"/>
                  <a:gd name="csX7" fmla="*/ 1 w 322063"/>
                  <a:gd name="csY7" fmla="*/ 0 h 1426895"/>
                  <a:gd name="csX8" fmla="*/ 322063 w 322063"/>
                  <a:gd name="csY8" fmla="*/ 0 h 1426895"/>
                  <a:gd name="csX9" fmla="*/ 322063 w 322063"/>
                  <a:gd name="csY9" fmla="*/ 912408 h 1426895"/>
                  <a:gd name="csX10" fmla="*/ 1 w 322063"/>
                  <a:gd name="csY10" fmla="*/ 912408 h 14268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322063" h="1426895">
                    <a:moveTo>
                      <a:pt x="114262" y="1286720"/>
                    </a:moveTo>
                    <a:lnTo>
                      <a:pt x="207794" y="1286720"/>
                    </a:lnTo>
                    <a:lnTo>
                      <a:pt x="161028" y="1426895"/>
                    </a:lnTo>
                    <a:close/>
                    <a:moveTo>
                      <a:pt x="0" y="944225"/>
                    </a:moveTo>
                    <a:lnTo>
                      <a:pt x="322061" y="944225"/>
                    </a:lnTo>
                    <a:lnTo>
                      <a:pt x="223166" y="1240653"/>
                    </a:lnTo>
                    <a:lnTo>
                      <a:pt x="98895" y="1240653"/>
                    </a:lnTo>
                    <a:close/>
                    <a:moveTo>
                      <a:pt x="1" y="0"/>
                    </a:moveTo>
                    <a:lnTo>
                      <a:pt x="322063" y="0"/>
                    </a:lnTo>
                    <a:lnTo>
                      <a:pt x="322063" y="912408"/>
                    </a:lnTo>
                    <a:lnTo>
                      <a:pt x="1" y="9124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086B119-5B39-D282-3227-91D884E5E3BB}"/>
                  </a:ext>
                </a:extLst>
              </p:cNvPr>
              <p:cNvSpPr/>
              <p:nvPr/>
            </p:nvSpPr>
            <p:spPr>
              <a:xfrm rot="19800000">
                <a:off x="4145788" y="2497896"/>
                <a:ext cx="1526754" cy="588863"/>
              </a:xfrm>
              <a:custGeom>
                <a:avLst/>
                <a:gdLst>
                  <a:gd name="csX0" fmla="*/ 56461 w 1526754"/>
                  <a:gd name="csY0" fmla="*/ 1892 h 588863"/>
                  <a:gd name="csX1" fmla="*/ 56461 w 1526754"/>
                  <a:gd name="csY1" fmla="*/ 1892 h 588863"/>
                  <a:gd name="csX2" fmla="*/ 56460 w 1526754"/>
                  <a:gd name="csY2" fmla="*/ 1892 h 588863"/>
                  <a:gd name="csX3" fmla="*/ 1480244 w 1526754"/>
                  <a:gd name="csY3" fmla="*/ 442543 h 588863"/>
                  <a:gd name="csX4" fmla="*/ 1526754 w 1526754"/>
                  <a:gd name="csY4" fmla="*/ 512711 h 588863"/>
                  <a:gd name="csX5" fmla="*/ 1526753 w 1526754"/>
                  <a:gd name="csY5" fmla="*/ 512711 h 588863"/>
                  <a:gd name="csX6" fmla="*/ 1450601 w 1526754"/>
                  <a:gd name="csY6" fmla="*/ 588863 h 588863"/>
                  <a:gd name="csX7" fmla="*/ 195774 w 1526754"/>
                  <a:gd name="csY7" fmla="*/ 588862 h 588863"/>
                  <a:gd name="csX8" fmla="*/ 141926 w 1526754"/>
                  <a:gd name="csY8" fmla="*/ 566558 h 588863"/>
                  <a:gd name="csX9" fmla="*/ 132470 w 1526754"/>
                  <a:gd name="csY9" fmla="*/ 552532 h 588863"/>
                  <a:gd name="csX10" fmla="*/ 131024 w 1526754"/>
                  <a:gd name="csY10" fmla="*/ 551275 h 588863"/>
                  <a:gd name="csX11" fmla="*/ 129351 w 1526754"/>
                  <a:gd name="csY11" fmla="*/ 547905 h 588863"/>
                  <a:gd name="csX12" fmla="*/ 125606 w 1526754"/>
                  <a:gd name="csY12" fmla="*/ 542352 h 588863"/>
                  <a:gd name="csX13" fmla="*/ 124931 w 1526754"/>
                  <a:gd name="csY13" fmla="*/ 539008 h 588863"/>
                  <a:gd name="csX14" fmla="*/ 117572 w 1526754"/>
                  <a:gd name="csY14" fmla="*/ 524192 h 588863"/>
                  <a:gd name="csX15" fmla="*/ 2613 w 1526754"/>
                  <a:gd name="csY15" fmla="*/ 95158 h 588863"/>
                  <a:gd name="csX16" fmla="*/ 10221 w 1526754"/>
                  <a:gd name="csY16" fmla="*/ 37373 h 588863"/>
                  <a:gd name="csX17" fmla="*/ 56461 w 1526754"/>
                  <a:gd name="csY17" fmla="*/ 1892 h 588863"/>
                  <a:gd name="csX18" fmla="*/ 86641 w 1526754"/>
                  <a:gd name="csY18" fmla="*/ 0 h 588863"/>
                  <a:gd name="csX19" fmla="*/ 149727 w 1526754"/>
                  <a:gd name="csY19" fmla="*/ 55739 h 588863"/>
                  <a:gd name="csX20" fmla="*/ 251767 w 1526754"/>
                  <a:gd name="csY20" fmla="*/ 436559 h 588863"/>
                  <a:gd name="csX21" fmla="*/ 1450602 w 1526754"/>
                  <a:gd name="csY21" fmla="*/ 436559 h 588863"/>
                  <a:gd name="csX22" fmla="*/ 1480244 w 1526754"/>
                  <a:gd name="csY22" fmla="*/ 442543 h 5888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1526754" h="588863">
                    <a:moveTo>
                      <a:pt x="56461" y="1892"/>
                    </a:moveTo>
                    <a:lnTo>
                      <a:pt x="56461" y="1892"/>
                    </a:lnTo>
                    <a:lnTo>
                      <a:pt x="56460" y="1892"/>
                    </a:lnTo>
                    <a:close/>
                    <a:moveTo>
                      <a:pt x="1480244" y="442543"/>
                    </a:moveTo>
                    <a:cubicBezTo>
                      <a:pt x="1507576" y="454104"/>
                      <a:pt x="1526754" y="481168"/>
                      <a:pt x="1526754" y="512711"/>
                    </a:cubicBezTo>
                    <a:lnTo>
                      <a:pt x="1526753" y="512711"/>
                    </a:lnTo>
                    <a:cubicBezTo>
                      <a:pt x="1526753" y="554769"/>
                      <a:pt x="1492659" y="588863"/>
                      <a:pt x="1450601" y="588863"/>
                    </a:cubicBezTo>
                    <a:lnTo>
                      <a:pt x="195774" y="588862"/>
                    </a:lnTo>
                    <a:cubicBezTo>
                      <a:pt x="174745" y="588862"/>
                      <a:pt x="155707" y="580339"/>
                      <a:pt x="141926" y="566558"/>
                    </a:cubicBezTo>
                    <a:lnTo>
                      <a:pt x="132470" y="552532"/>
                    </a:lnTo>
                    <a:lnTo>
                      <a:pt x="131024" y="551275"/>
                    </a:lnTo>
                    <a:lnTo>
                      <a:pt x="129351" y="547905"/>
                    </a:lnTo>
                    <a:lnTo>
                      <a:pt x="125606" y="542352"/>
                    </a:lnTo>
                    <a:lnTo>
                      <a:pt x="124931" y="539008"/>
                    </a:lnTo>
                    <a:lnTo>
                      <a:pt x="117572" y="524192"/>
                    </a:lnTo>
                    <a:lnTo>
                      <a:pt x="2613" y="95158"/>
                    </a:lnTo>
                    <a:cubicBezTo>
                      <a:pt x="-2829" y="74846"/>
                      <a:pt x="477" y="54251"/>
                      <a:pt x="10221" y="37373"/>
                    </a:cubicBezTo>
                    <a:lnTo>
                      <a:pt x="56461" y="1892"/>
                    </a:lnTo>
                    <a:lnTo>
                      <a:pt x="86641" y="0"/>
                    </a:lnTo>
                    <a:cubicBezTo>
                      <a:pt x="116034" y="4093"/>
                      <a:pt x="141563" y="25271"/>
                      <a:pt x="149727" y="55739"/>
                    </a:cubicBezTo>
                    <a:lnTo>
                      <a:pt x="251767" y="436559"/>
                    </a:lnTo>
                    <a:lnTo>
                      <a:pt x="1450602" y="436559"/>
                    </a:lnTo>
                    <a:cubicBezTo>
                      <a:pt x="1461117" y="436559"/>
                      <a:pt x="1471133" y="438690"/>
                      <a:pt x="1480244" y="442543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0262BCD-B4AF-7551-C163-B49888BD7629}"/>
              </a:ext>
            </a:extLst>
          </p:cNvPr>
          <p:cNvGrpSpPr/>
          <p:nvPr/>
        </p:nvGrpSpPr>
        <p:grpSpPr>
          <a:xfrm>
            <a:off x="7214320" y="3771533"/>
            <a:ext cx="1465792" cy="2666648"/>
            <a:chOff x="7214320" y="3771533"/>
            <a:chExt cx="1465792" cy="266664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35BCA88-BC4F-586F-7310-9AC933DA3738}"/>
                </a:ext>
              </a:extLst>
            </p:cNvPr>
            <p:cNvSpPr/>
            <p:nvPr/>
          </p:nvSpPr>
          <p:spPr>
            <a:xfrm>
              <a:off x="7214320" y="5361024"/>
              <a:ext cx="1127762" cy="1077157"/>
            </a:xfrm>
            <a:custGeom>
              <a:avLst/>
              <a:gdLst>
                <a:gd name="csX0" fmla="*/ 157156 w 1485900"/>
                <a:gd name="csY0" fmla="*/ 100015 h 1419225"/>
                <a:gd name="csX1" fmla="*/ 85725 w 1485900"/>
                <a:gd name="csY1" fmla="*/ 171446 h 1419225"/>
                <a:gd name="csX2" fmla="*/ 85725 w 1485900"/>
                <a:gd name="csY2" fmla="*/ 1262070 h 1419225"/>
                <a:gd name="csX3" fmla="*/ 157156 w 1485900"/>
                <a:gd name="csY3" fmla="*/ 1333501 h 1419225"/>
                <a:gd name="csX4" fmla="*/ 1328744 w 1485900"/>
                <a:gd name="csY4" fmla="*/ 1333501 h 1419225"/>
                <a:gd name="csX5" fmla="*/ 1400175 w 1485900"/>
                <a:gd name="csY5" fmla="*/ 1262070 h 1419225"/>
                <a:gd name="csX6" fmla="*/ 1400175 w 1485900"/>
                <a:gd name="csY6" fmla="*/ 171446 h 1419225"/>
                <a:gd name="csX7" fmla="*/ 1328744 w 1485900"/>
                <a:gd name="csY7" fmla="*/ 100015 h 1419225"/>
                <a:gd name="csX8" fmla="*/ 127375 w 1485900"/>
                <a:gd name="csY8" fmla="*/ 0 h 1419225"/>
                <a:gd name="csX9" fmla="*/ 1358525 w 1485900"/>
                <a:gd name="csY9" fmla="*/ 0 h 1419225"/>
                <a:gd name="csX10" fmla="*/ 1485900 w 1485900"/>
                <a:gd name="csY10" fmla="*/ 127375 h 1419225"/>
                <a:gd name="csX11" fmla="*/ 1485900 w 1485900"/>
                <a:gd name="csY11" fmla="*/ 1291850 h 1419225"/>
                <a:gd name="csX12" fmla="*/ 1358525 w 1485900"/>
                <a:gd name="csY12" fmla="*/ 1419225 h 1419225"/>
                <a:gd name="csX13" fmla="*/ 127375 w 1485900"/>
                <a:gd name="csY13" fmla="*/ 1419225 h 1419225"/>
                <a:gd name="csX14" fmla="*/ 0 w 1485900"/>
                <a:gd name="csY14" fmla="*/ 1291850 h 1419225"/>
                <a:gd name="csX15" fmla="*/ 0 w 1485900"/>
                <a:gd name="csY15" fmla="*/ 127375 h 1419225"/>
                <a:gd name="csX16" fmla="*/ 127375 w 1485900"/>
                <a:gd name="csY16" fmla="*/ 0 h 14192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485900" h="1419225">
                  <a:moveTo>
                    <a:pt x="157156" y="100015"/>
                  </a:moveTo>
                  <a:cubicBezTo>
                    <a:pt x="117706" y="100015"/>
                    <a:pt x="85725" y="131996"/>
                    <a:pt x="85725" y="171446"/>
                  </a:cubicBezTo>
                  <a:lnTo>
                    <a:pt x="85725" y="1262070"/>
                  </a:lnTo>
                  <a:cubicBezTo>
                    <a:pt x="85725" y="1301520"/>
                    <a:pt x="117706" y="1333501"/>
                    <a:pt x="157156" y="1333501"/>
                  </a:cubicBezTo>
                  <a:lnTo>
                    <a:pt x="1328744" y="1333501"/>
                  </a:lnTo>
                  <a:cubicBezTo>
                    <a:pt x="1368194" y="1333501"/>
                    <a:pt x="1400175" y="1301520"/>
                    <a:pt x="1400175" y="1262070"/>
                  </a:cubicBezTo>
                  <a:lnTo>
                    <a:pt x="1400175" y="171446"/>
                  </a:lnTo>
                  <a:cubicBezTo>
                    <a:pt x="1400175" y="131996"/>
                    <a:pt x="1368194" y="100015"/>
                    <a:pt x="1328744" y="100015"/>
                  </a:cubicBezTo>
                  <a:close/>
                  <a:moveTo>
                    <a:pt x="127375" y="0"/>
                  </a:moveTo>
                  <a:lnTo>
                    <a:pt x="1358525" y="0"/>
                  </a:lnTo>
                  <a:cubicBezTo>
                    <a:pt x="1428872" y="0"/>
                    <a:pt x="1485900" y="57028"/>
                    <a:pt x="1485900" y="127375"/>
                  </a:cubicBezTo>
                  <a:lnTo>
                    <a:pt x="1485900" y="1291850"/>
                  </a:lnTo>
                  <a:cubicBezTo>
                    <a:pt x="1485900" y="1362197"/>
                    <a:pt x="1428872" y="1419225"/>
                    <a:pt x="1358525" y="1419225"/>
                  </a:cubicBezTo>
                  <a:lnTo>
                    <a:pt x="127375" y="1419225"/>
                  </a:lnTo>
                  <a:cubicBezTo>
                    <a:pt x="57028" y="1419225"/>
                    <a:pt x="0" y="1362197"/>
                    <a:pt x="0" y="1291850"/>
                  </a:cubicBezTo>
                  <a:lnTo>
                    <a:pt x="0" y="127375"/>
                  </a:lnTo>
                  <a:cubicBezTo>
                    <a:pt x="0" y="57028"/>
                    <a:pt x="57028" y="0"/>
                    <a:pt x="12737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88A6F27-4F63-F038-407D-39CE4BFC2679}"/>
                </a:ext>
              </a:extLst>
            </p:cNvPr>
            <p:cNvGrpSpPr/>
            <p:nvPr/>
          </p:nvGrpSpPr>
          <p:grpSpPr>
            <a:xfrm>
              <a:off x="7332475" y="3771533"/>
              <a:ext cx="1347637" cy="2445023"/>
              <a:chOff x="7349889" y="1057043"/>
              <a:chExt cx="1337809" cy="2427191"/>
            </a:xfrm>
            <a:solidFill>
              <a:schemeClr val="tx1"/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2B89777-B361-0739-1D39-5E71E51A404A}"/>
                  </a:ext>
                </a:extLst>
              </p:cNvPr>
              <p:cNvSpPr/>
              <p:nvPr/>
            </p:nvSpPr>
            <p:spPr>
              <a:xfrm rot="9000000" flipH="1">
                <a:off x="7960448" y="1057043"/>
                <a:ext cx="336243" cy="1585366"/>
              </a:xfrm>
              <a:custGeom>
                <a:avLst/>
                <a:gdLst>
                  <a:gd name="csX0" fmla="*/ 157832 w 643101"/>
                  <a:gd name="csY0" fmla="*/ 271631 h 3032187"/>
                  <a:gd name="csX1" fmla="*/ 481589 w 643101"/>
                  <a:gd name="csY1" fmla="*/ 271631 h 3032187"/>
                  <a:gd name="csX2" fmla="*/ 596587 w 643101"/>
                  <a:gd name="csY2" fmla="*/ 673407 h 3032187"/>
                  <a:gd name="csX3" fmla="*/ 611707 w 643101"/>
                  <a:gd name="csY3" fmla="*/ 683602 h 3032187"/>
                  <a:gd name="csX4" fmla="*/ 643101 w 643101"/>
                  <a:gd name="csY4" fmla="*/ 759394 h 3032187"/>
                  <a:gd name="csX5" fmla="*/ 643101 w 643101"/>
                  <a:gd name="csY5" fmla="*/ 2700279 h 3032187"/>
                  <a:gd name="csX6" fmla="*/ 535915 w 643101"/>
                  <a:gd name="csY6" fmla="*/ 2807465 h 3032187"/>
                  <a:gd name="csX7" fmla="*/ 514886 w 643101"/>
                  <a:gd name="csY7" fmla="*/ 2807465 h 3032187"/>
                  <a:gd name="csX8" fmla="*/ 514886 w 643101"/>
                  <a:gd name="csY8" fmla="*/ 2967741 h 3032187"/>
                  <a:gd name="csX9" fmla="*/ 450440 w 643101"/>
                  <a:gd name="csY9" fmla="*/ 3032187 h 3032187"/>
                  <a:gd name="csX10" fmla="*/ 192662 w 643101"/>
                  <a:gd name="csY10" fmla="*/ 3032187 h 3032187"/>
                  <a:gd name="csX11" fmla="*/ 128216 w 643101"/>
                  <a:gd name="csY11" fmla="*/ 2967741 h 3032187"/>
                  <a:gd name="csX12" fmla="*/ 128216 w 643101"/>
                  <a:gd name="csY12" fmla="*/ 2807465 h 3032187"/>
                  <a:gd name="csX13" fmla="*/ 107186 w 643101"/>
                  <a:gd name="csY13" fmla="*/ 2807465 h 3032187"/>
                  <a:gd name="csX14" fmla="*/ 0 w 643101"/>
                  <a:gd name="csY14" fmla="*/ 2700279 h 3032187"/>
                  <a:gd name="csX15" fmla="*/ 0 w 643101"/>
                  <a:gd name="csY15" fmla="*/ 759394 h 3032187"/>
                  <a:gd name="csX16" fmla="*/ 31394 w 643101"/>
                  <a:gd name="csY16" fmla="*/ 683602 h 3032187"/>
                  <a:gd name="csX17" fmla="*/ 41953 w 643101"/>
                  <a:gd name="csY17" fmla="*/ 676483 h 3032187"/>
                  <a:gd name="csX18" fmla="*/ 314813 w 643101"/>
                  <a:gd name="csY18" fmla="*/ 1 h 3032187"/>
                  <a:gd name="csX19" fmla="*/ 453347 w 643101"/>
                  <a:gd name="csY19" fmla="*/ 234101 h 3032187"/>
                  <a:gd name="csX20" fmla="*/ 176279 w 643101"/>
                  <a:gd name="csY20" fmla="*/ 234101 h 3032187"/>
                  <a:gd name="csX21" fmla="*/ 314813 w 643101"/>
                  <a:gd name="csY21" fmla="*/ 1 h 30321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643101" h="3032187">
                    <a:moveTo>
                      <a:pt x="157832" y="271631"/>
                    </a:moveTo>
                    <a:lnTo>
                      <a:pt x="481589" y="271631"/>
                    </a:lnTo>
                    <a:lnTo>
                      <a:pt x="596587" y="673407"/>
                    </a:lnTo>
                    <a:lnTo>
                      <a:pt x="611707" y="683602"/>
                    </a:lnTo>
                    <a:cubicBezTo>
                      <a:pt x="631104" y="702999"/>
                      <a:pt x="643101" y="729795"/>
                      <a:pt x="643101" y="759394"/>
                    </a:cubicBezTo>
                    <a:lnTo>
                      <a:pt x="643101" y="2700279"/>
                    </a:lnTo>
                    <a:cubicBezTo>
                      <a:pt x="643101" y="2759476"/>
                      <a:pt x="595112" y="2807465"/>
                      <a:pt x="535915" y="2807465"/>
                    </a:cubicBezTo>
                    <a:lnTo>
                      <a:pt x="514886" y="2807465"/>
                    </a:lnTo>
                    <a:lnTo>
                      <a:pt x="514886" y="2967741"/>
                    </a:lnTo>
                    <a:cubicBezTo>
                      <a:pt x="514886" y="3003334"/>
                      <a:pt x="486033" y="3032187"/>
                      <a:pt x="450440" y="3032187"/>
                    </a:cubicBezTo>
                    <a:lnTo>
                      <a:pt x="192662" y="3032187"/>
                    </a:lnTo>
                    <a:cubicBezTo>
                      <a:pt x="157069" y="3032187"/>
                      <a:pt x="128216" y="3003334"/>
                      <a:pt x="128216" y="2967741"/>
                    </a:cubicBezTo>
                    <a:lnTo>
                      <a:pt x="128216" y="2807465"/>
                    </a:lnTo>
                    <a:lnTo>
                      <a:pt x="107186" y="2807465"/>
                    </a:lnTo>
                    <a:cubicBezTo>
                      <a:pt x="47989" y="2807465"/>
                      <a:pt x="0" y="2759476"/>
                      <a:pt x="0" y="2700279"/>
                    </a:cubicBezTo>
                    <a:lnTo>
                      <a:pt x="0" y="759394"/>
                    </a:lnTo>
                    <a:cubicBezTo>
                      <a:pt x="0" y="729795"/>
                      <a:pt x="11997" y="702999"/>
                      <a:pt x="31394" y="683602"/>
                    </a:cubicBezTo>
                    <a:lnTo>
                      <a:pt x="41953" y="676483"/>
                    </a:lnTo>
                    <a:close/>
                    <a:moveTo>
                      <a:pt x="314813" y="1"/>
                    </a:moveTo>
                    <a:cubicBezTo>
                      <a:pt x="361437" y="529"/>
                      <a:pt x="420512" y="156067"/>
                      <a:pt x="453347" y="234101"/>
                    </a:cubicBezTo>
                    <a:lnTo>
                      <a:pt x="176279" y="234101"/>
                    </a:lnTo>
                    <a:cubicBezTo>
                      <a:pt x="207061" y="150036"/>
                      <a:pt x="268190" y="-528"/>
                      <a:pt x="314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E055337-3B16-02BC-4AC6-1B5FFDF949B4}"/>
                  </a:ext>
                </a:extLst>
              </p:cNvPr>
              <p:cNvSpPr/>
              <p:nvPr/>
            </p:nvSpPr>
            <p:spPr>
              <a:xfrm>
                <a:off x="7349889" y="2591832"/>
                <a:ext cx="1337809" cy="892402"/>
              </a:xfrm>
              <a:custGeom>
                <a:avLst/>
                <a:gdLst>
                  <a:gd name="csX0" fmla="*/ 1029605 w 1140728"/>
                  <a:gd name="csY0" fmla="*/ 0 h 805159"/>
                  <a:gd name="csX1" fmla="*/ 1108181 w 1140728"/>
                  <a:gd name="csY1" fmla="*/ 32548 h 805159"/>
                  <a:gd name="csX2" fmla="*/ 1108181 w 1140728"/>
                  <a:gd name="csY2" fmla="*/ 189703 h 805159"/>
                  <a:gd name="csX3" fmla="*/ 525272 w 1140728"/>
                  <a:gd name="csY3" fmla="*/ 772612 h 805159"/>
                  <a:gd name="csX4" fmla="*/ 368117 w 1140728"/>
                  <a:gd name="csY4" fmla="*/ 772612 h 805159"/>
                  <a:gd name="csX5" fmla="*/ 366605 w 1140728"/>
                  <a:gd name="csY5" fmla="*/ 770335 h 805159"/>
                  <a:gd name="csX6" fmla="*/ 361338 w 1140728"/>
                  <a:gd name="csY6" fmla="*/ 766837 h 805159"/>
                  <a:gd name="csX7" fmla="*/ 32547 w 1140728"/>
                  <a:gd name="csY7" fmla="*/ 438046 h 805159"/>
                  <a:gd name="csX8" fmla="*/ 32547 w 1140728"/>
                  <a:gd name="csY8" fmla="*/ 280891 h 805159"/>
                  <a:gd name="csX9" fmla="*/ 189701 w 1140728"/>
                  <a:gd name="csY9" fmla="*/ 280891 h 805159"/>
                  <a:gd name="csX10" fmla="*/ 446192 w 1140728"/>
                  <a:gd name="csY10" fmla="*/ 537382 h 805159"/>
                  <a:gd name="csX11" fmla="*/ 951027 w 1140728"/>
                  <a:gd name="csY11" fmla="*/ 32548 h 805159"/>
                  <a:gd name="csX12" fmla="*/ 1029605 w 1140728"/>
                  <a:gd name="csY12" fmla="*/ 0 h 8051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140728" h="805159">
                    <a:moveTo>
                      <a:pt x="1029605" y="0"/>
                    </a:moveTo>
                    <a:cubicBezTo>
                      <a:pt x="1058043" y="0"/>
                      <a:pt x="1086483" y="10850"/>
                      <a:pt x="1108181" y="32548"/>
                    </a:cubicBezTo>
                    <a:cubicBezTo>
                      <a:pt x="1151578" y="75945"/>
                      <a:pt x="1151578" y="146305"/>
                      <a:pt x="1108181" y="189703"/>
                    </a:cubicBezTo>
                    <a:lnTo>
                      <a:pt x="525272" y="772612"/>
                    </a:lnTo>
                    <a:cubicBezTo>
                      <a:pt x="481874" y="816009"/>
                      <a:pt x="411515" y="816009"/>
                      <a:pt x="368117" y="772612"/>
                    </a:cubicBezTo>
                    <a:lnTo>
                      <a:pt x="366605" y="770335"/>
                    </a:lnTo>
                    <a:lnTo>
                      <a:pt x="361338" y="766837"/>
                    </a:lnTo>
                    <a:lnTo>
                      <a:pt x="32547" y="438046"/>
                    </a:lnTo>
                    <a:cubicBezTo>
                      <a:pt x="-10850" y="394648"/>
                      <a:pt x="-10850" y="324288"/>
                      <a:pt x="32547" y="280891"/>
                    </a:cubicBezTo>
                    <a:cubicBezTo>
                      <a:pt x="75944" y="237494"/>
                      <a:pt x="146304" y="237494"/>
                      <a:pt x="189701" y="280891"/>
                    </a:cubicBezTo>
                    <a:lnTo>
                      <a:pt x="446192" y="537382"/>
                    </a:lnTo>
                    <a:lnTo>
                      <a:pt x="951027" y="32548"/>
                    </a:lnTo>
                    <a:cubicBezTo>
                      <a:pt x="972726" y="10849"/>
                      <a:pt x="1001165" y="0"/>
                      <a:pt x="10296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477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19597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pptxo48_記入済マーク</dc:title>
  <dc:subject>pptxo48_記入済マーク</dc:subject>
  <dc:creator>でじけろお</dc:creator>
  <cp:revision>1</cp:revision>
  <dcterms:created xsi:type="dcterms:W3CDTF">2018-05-20T00:31:01Z</dcterms:created>
  <dcterms:modified xsi:type="dcterms:W3CDTF">2026-02-08T11:44:37Z</dcterms:modified>
  <cp:version>1</cp:version>
</cp:coreProperties>
</file>